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300" r:id="rId1"/>
  </p:sldMasterIdLst>
  <p:notesMasterIdLst>
    <p:notesMasterId r:id="rId37"/>
  </p:notesMasterIdLst>
  <p:sldIdLst>
    <p:sldId id="256" r:id="rId2"/>
    <p:sldId id="283" r:id="rId3"/>
    <p:sldId id="287" r:id="rId4"/>
    <p:sldId id="280" r:id="rId5"/>
    <p:sldId id="257" r:id="rId6"/>
    <p:sldId id="258" r:id="rId7"/>
    <p:sldId id="259" r:id="rId8"/>
    <p:sldId id="260" r:id="rId9"/>
    <p:sldId id="264" r:id="rId10"/>
    <p:sldId id="261" r:id="rId11"/>
    <p:sldId id="282" r:id="rId12"/>
    <p:sldId id="263" r:id="rId13"/>
    <p:sldId id="265" r:id="rId14"/>
    <p:sldId id="286" r:id="rId15"/>
    <p:sldId id="266" r:id="rId16"/>
    <p:sldId id="298" r:id="rId17"/>
    <p:sldId id="300" r:id="rId18"/>
    <p:sldId id="272" r:id="rId19"/>
    <p:sldId id="288" r:id="rId20"/>
    <p:sldId id="267" r:id="rId21"/>
    <p:sldId id="296" r:id="rId22"/>
    <p:sldId id="269" r:id="rId23"/>
    <p:sldId id="268" r:id="rId24"/>
    <p:sldId id="270" r:id="rId25"/>
    <p:sldId id="271" r:id="rId26"/>
    <p:sldId id="297" r:id="rId27"/>
    <p:sldId id="274" r:id="rId28"/>
    <p:sldId id="276" r:id="rId29"/>
    <p:sldId id="277" r:id="rId30"/>
    <p:sldId id="281" r:id="rId31"/>
    <p:sldId id="278" r:id="rId32"/>
    <p:sldId id="279" r:id="rId33"/>
    <p:sldId id="292" r:id="rId34"/>
    <p:sldId id="293" r:id="rId35"/>
    <p:sldId id="28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5"/>
    <p:restoredTop sz="86455"/>
  </p:normalViewPr>
  <p:slideViewPr>
    <p:cSldViewPr snapToGrid="0">
      <p:cViewPr varScale="1">
        <p:scale>
          <a:sx n="184" d="100"/>
          <a:sy n="184" d="100"/>
        </p:scale>
        <p:origin x="53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48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8228B7-A4B3-4CEA-A406-CF07FBFB7B7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BE8DB12-66EA-4CDA-88DF-9E6189FE6F6F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en-US" sz="1800" dirty="0"/>
            <a:t>CW – continuous wave, the signal used to broadcast Morse code, </a:t>
          </a:r>
        </a:p>
        <a:p>
          <a:pPr>
            <a:lnSpc>
              <a:spcPct val="100000"/>
            </a:lnSpc>
          </a:pPr>
          <a:r>
            <a:rPr lang="en-US" sz="1800" dirty="0"/>
            <a:t>          often used interchangeably.</a:t>
          </a:r>
        </a:p>
      </dgm:t>
    </dgm:pt>
    <dgm:pt modelId="{57373E17-7629-4143-95F1-8B38F1B417F4}" type="parTrans" cxnId="{7DD43397-58D7-4073-BCAE-3FEA24C31410}">
      <dgm:prSet/>
      <dgm:spPr/>
      <dgm:t>
        <a:bodyPr/>
        <a:lstStyle/>
        <a:p>
          <a:endParaRPr lang="en-US"/>
        </a:p>
      </dgm:t>
    </dgm:pt>
    <dgm:pt modelId="{D76445B1-945A-4B13-9FC0-BB3966DF758B}" type="sibTrans" cxnId="{7DD43397-58D7-4073-BCAE-3FEA24C31410}">
      <dgm:prSet/>
      <dgm:spPr/>
      <dgm:t>
        <a:bodyPr/>
        <a:lstStyle/>
        <a:p>
          <a:endParaRPr lang="en-US"/>
        </a:p>
      </dgm:t>
    </dgm:pt>
    <dgm:pt modelId="{44918CFB-0517-4832-A825-5532955457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QSO – an exchange between radio operators</a:t>
          </a:r>
          <a:endParaRPr lang="en-US" sz="1800" dirty="0"/>
        </a:p>
      </dgm:t>
    </dgm:pt>
    <dgm:pt modelId="{5A2A1C67-11AA-4A1F-BBB7-E35A92510591}" type="parTrans" cxnId="{76B540DD-508C-47AB-8D7C-3F137D01F2D7}">
      <dgm:prSet/>
      <dgm:spPr/>
      <dgm:t>
        <a:bodyPr/>
        <a:lstStyle/>
        <a:p>
          <a:endParaRPr lang="en-US"/>
        </a:p>
      </dgm:t>
    </dgm:pt>
    <dgm:pt modelId="{2808619D-EE43-4B37-B9D8-EA329EF1EF40}" type="sibTrans" cxnId="{76B540DD-508C-47AB-8D7C-3F137D01F2D7}">
      <dgm:prSet/>
      <dgm:spPr/>
      <dgm:t>
        <a:bodyPr/>
        <a:lstStyle/>
        <a:p>
          <a:endParaRPr lang="en-US"/>
        </a:p>
      </dgm:t>
    </dgm:pt>
    <dgm:pt modelId="{F8648D6C-6439-48FB-B624-800716F334F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QRP – low power signal, typically less than 5 watts</a:t>
          </a:r>
          <a:endParaRPr lang="en-US" sz="1800" dirty="0"/>
        </a:p>
      </dgm:t>
    </dgm:pt>
    <dgm:pt modelId="{FA318CC6-B375-4EE0-BB77-EAC3581AFD0A}" type="parTrans" cxnId="{1E13ABAB-CBB1-45BA-876E-D1338B2A9F0A}">
      <dgm:prSet/>
      <dgm:spPr/>
      <dgm:t>
        <a:bodyPr/>
        <a:lstStyle/>
        <a:p>
          <a:endParaRPr lang="en-US"/>
        </a:p>
      </dgm:t>
    </dgm:pt>
    <dgm:pt modelId="{AFE69EFE-1A60-4C9E-A7FD-EA07FD959422}" type="sibTrans" cxnId="{1E13ABAB-CBB1-45BA-876E-D1338B2A9F0A}">
      <dgm:prSet/>
      <dgm:spPr/>
      <dgm:t>
        <a:bodyPr/>
        <a:lstStyle/>
        <a:p>
          <a:endParaRPr lang="en-US"/>
        </a:p>
      </dgm:t>
    </dgm:pt>
    <dgm:pt modelId="{33D8CBBD-506F-4E88-9550-69656D62C3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WPM – words per minute</a:t>
          </a:r>
          <a:endParaRPr lang="en-US" sz="1800" dirty="0"/>
        </a:p>
      </dgm:t>
    </dgm:pt>
    <dgm:pt modelId="{EAE63BDD-4017-4886-9812-79650D0ABEA9}" type="parTrans" cxnId="{119F8891-3C24-45B4-B94D-2B3EA1945A7F}">
      <dgm:prSet/>
      <dgm:spPr/>
      <dgm:t>
        <a:bodyPr/>
        <a:lstStyle/>
        <a:p>
          <a:endParaRPr lang="en-US"/>
        </a:p>
      </dgm:t>
    </dgm:pt>
    <dgm:pt modelId="{CDE86D84-F058-4A14-AA41-6AD172CF6A7E}" type="sibTrans" cxnId="{119F8891-3C24-45B4-B94D-2B3EA1945A7F}">
      <dgm:prSet/>
      <dgm:spPr/>
      <dgm:t>
        <a:bodyPr/>
        <a:lstStyle/>
        <a:p>
          <a:endParaRPr lang="en-US"/>
        </a:p>
      </dgm:t>
    </dgm:pt>
    <dgm:pt modelId="{2B767BA7-B6B4-4E22-9467-A9E29BE285C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IMHO – In My Humble Opinion </a:t>
          </a:r>
          <a:r>
            <a:rPr lang="en-US" sz="1800" i="1"/>
            <a:t>(this entire presentation)</a:t>
          </a:r>
          <a:endParaRPr lang="en-US" sz="1800" dirty="0"/>
        </a:p>
      </dgm:t>
    </dgm:pt>
    <dgm:pt modelId="{A1E6A952-92D2-4A68-83D5-DE533BFD6FE1}" type="parTrans" cxnId="{5B92BE03-B17E-48AD-A216-9FEECEAD69C0}">
      <dgm:prSet/>
      <dgm:spPr/>
      <dgm:t>
        <a:bodyPr/>
        <a:lstStyle/>
        <a:p>
          <a:endParaRPr lang="en-US"/>
        </a:p>
      </dgm:t>
    </dgm:pt>
    <dgm:pt modelId="{C72EA184-E4E5-4992-8540-84C01551F578}" type="sibTrans" cxnId="{5B92BE03-B17E-48AD-A216-9FEECEAD69C0}">
      <dgm:prSet/>
      <dgm:spPr/>
      <dgm:t>
        <a:bodyPr/>
        <a:lstStyle/>
        <a:p>
          <a:endParaRPr lang="en-US"/>
        </a:p>
      </dgm:t>
    </dgm:pt>
    <dgm:pt modelId="{084D473B-BA8E-42F8-B7C7-37B5550554AA}" type="pres">
      <dgm:prSet presAssocID="{4D8228B7-A4B3-4CEA-A406-CF07FBFB7B74}" presName="root" presStyleCnt="0">
        <dgm:presLayoutVars>
          <dgm:dir/>
          <dgm:resizeHandles val="exact"/>
        </dgm:presLayoutVars>
      </dgm:prSet>
      <dgm:spPr/>
    </dgm:pt>
    <dgm:pt modelId="{EF4D28FE-4097-4706-90DF-437066139342}" type="pres">
      <dgm:prSet presAssocID="{2BE8DB12-66EA-4CDA-88DF-9E6189FE6F6F}" presName="compNode" presStyleCnt="0"/>
      <dgm:spPr/>
    </dgm:pt>
    <dgm:pt modelId="{D4B1604A-08E0-46EA-A204-A162D0977258}" type="pres">
      <dgm:prSet presAssocID="{2BE8DB12-66EA-4CDA-88DF-9E6189FE6F6F}" presName="bgRect" presStyleLbl="bgShp" presStyleIdx="0" presStyleCnt="5"/>
      <dgm:spPr>
        <a:noFill/>
      </dgm:spPr>
    </dgm:pt>
    <dgm:pt modelId="{0795EDE6-2639-4BAF-81C2-D87499BA32AA}" type="pres">
      <dgm:prSet presAssocID="{2BE8DB12-66EA-4CDA-88DF-9E6189FE6F6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eam"/>
        </a:ext>
      </dgm:extLst>
    </dgm:pt>
    <dgm:pt modelId="{5A0610B8-4C0B-4A4B-8865-AD562C804806}" type="pres">
      <dgm:prSet presAssocID="{2BE8DB12-66EA-4CDA-88DF-9E6189FE6F6F}" presName="spaceRect" presStyleCnt="0"/>
      <dgm:spPr/>
    </dgm:pt>
    <dgm:pt modelId="{D92171D4-781E-446E-8DF6-FFC6F46F6E91}" type="pres">
      <dgm:prSet presAssocID="{2BE8DB12-66EA-4CDA-88DF-9E6189FE6F6F}" presName="parTx" presStyleLbl="revTx" presStyleIdx="0" presStyleCnt="5">
        <dgm:presLayoutVars>
          <dgm:chMax val="0"/>
          <dgm:chPref val="0"/>
        </dgm:presLayoutVars>
      </dgm:prSet>
      <dgm:spPr/>
    </dgm:pt>
    <dgm:pt modelId="{EB7EACA4-4C9E-4EF6-A55B-E4A57D1C471B}" type="pres">
      <dgm:prSet presAssocID="{D76445B1-945A-4B13-9FC0-BB3966DF758B}" presName="sibTrans" presStyleCnt="0"/>
      <dgm:spPr/>
    </dgm:pt>
    <dgm:pt modelId="{2B96EB43-CE8D-4B6C-A1A5-A1C3D45A1BA8}" type="pres">
      <dgm:prSet presAssocID="{44918CFB-0517-4832-A825-55329554574F}" presName="compNode" presStyleCnt="0"/>
      <dgm:spPr/>
    </dgm:pt>
    <dgm:pt modelId="{0DDBE147-7DF8-4EB2-9F28-7EEE4C1DA45D}" type="pres">
      <dgm:prSet presAssocID="{44918CFB-0517-4832-A825-55329554574F}" presName="bgRect" presStyleLbl="bgShp" presStyleIdx="1" presStyleCnt="5"/>
      <dgm:spPr>
        <a:noFill/>
      </dgm:spPr>
    </dgm:pt>
    <dgm:pt modelId="{0283B834-E6A0-4E27-896D-61FC08029F9C}" type="pres">
      <dgm:prSet presAssocID="{44918CFB-0517-4832-A825-55329554574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"/>
        </a:ext>
      </dgm:extLst>
    </dgm:pt>
    <dgm:pt modelId="{A25CA853-8E19-44CD-BCAE-CD6D31CD74C4}" type="pres">
      <dgm:prSet presAssocID="{44918CFB-0517-4832-A825-55329554574F}" presName="spaceRect" presStyleCnt="0"/>
      <dgm:spPr/>
    </dgm:pt>
    <dgm:pt modelId="{7BBEEC05-CB9C-4F3F-A3AA-FD49441951D5}" type="pres">
      <dgm:prSet presAssocID="{44918CFB-0517-4832-A825-55329554574F}" presName="parTx" presStyleLbl="revTx" presStyleIdx="1" presStyleCnt="5">
        <dgm:presLayoutVars>
          <dgm:chMax val="0"/>
          <dgm:chPref val="0"/>
        </dgm:presLayoutVars>
      </dgm:prSet>
      <dgm:spPr/>
    </dgm:pt>
    <dgm:pt modelId="{C27300C2-82B4-4F35-81EA-DFC8800092F5}" type="pres">
      <dgm:prSet presAssocID="{2808619D-EE43-4B37-B9D8-EA329EF1EF40}" presName="sibTrans" presStyleCnt="0"/>
      <dgm:spPr/>
    </dgm:pt>
    <dgm:pt modelId="{464D360F-021E-4C72-9513-01FBBA33673A}" type="pres">
      <dgm:prSet presAssocID="{F8648D6C-6439-48FB-B624-800716F334FC}" presName="compNode" presStyleCnt="0"/>
      <dgm:spPr/>
    </dgm:pt>
    <dgm:pt modelId="{5BA82C4D-5C5E-4D91-BD09-BF8A379A24C2}" type="pres">
      <dgm:prSet presAssocID="{F8648D6C-6439-48FB-B624-800716F334FC}" presName="bgRect" presStyleLbl="bgShp" presStyleIdx="2" presStyleCnt="5"/>
      <dgm:spPr>
        <a:noFill/>
      </dgm:spPr>
    </dgm:pt>
    <dgm:pt modelId="{2DB33B6B-3BAD-4830-9DC1-42E97241A1DD}" type="pres">
      <dgm:prSet presAssocID="{F8648D6C-6439-48FB-B624-800716F334F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C920A2C0-EC64-4A40-9754-90A74478C9F3}" type="pres">
      <dgm:prSet presAssocID="{F8648D6C-6439-48FB-B624-800716F334FC}" presName="spaceRect" presStyleCnt="0"/>
      <dgm:spPr/>
    </dgm:pt>
    <dgm:pt modelId="{C9A3C151-4BCC-4971-8B91-60F8B28EFFB1}" type="pres">
      <dgm:prSet presAssocID="{F8648D6C-6439-48FB-B624-800716F334FC}" presName="parTx" presStyleLbl="revTx" presStyleIdx="2" presStyleCnt="5">
        <dgm:presLayoutVars>
          <dgm:chMax val="0"/>
          <dgm:chPref val="0"/>
        </dgm:presLayoutVars>
      </dgm:prSet>
      <dgm:spPr/>
    </dgm:pt>
    <dgm:pt modelId="{C743B0CE-96D5-430F-968E-A169F2BA3AFC}" type="pres">
      <dgm:prSet presAssocID="{AFE69EFE-1A60-4C9E-A7FD-EA07FD959422}" presName="sibTrans" presStyleCnt="0"/>
      <dgm:spPr/>
    </dgm:pt>
    <dgm:pt modelId="{669D5363-8D3B-4EA6-B4E6-12F472DD06FB}" type="pres">
      <dgm:prSet presAssocID="{33D8CBBD-506F-4E88-9550-69656D62C358}" presName="compNode" presStyleCnt="0"/>
      <dgm:spPr/>
    </dgm:pt>
    <dgm:pt modelId="{72C7369F-3449-4E9A-8CD7-7E37AEFB6493}" type="pres">
      <dgm:prSet presAssocID="{33D8CBBD-506F-4E88-9550-69656D62C358}" presName="bgRect" presStyleLbl="bgShp" presStyleIdx="3" presStyleCnt="5"/>
      <dgm:spPr>
        <a:noFill/>
      </dgm:spPr>
    </dgm:pt>
    <dgm:pt modelId="{12B935DA-39AD-420E-8147-C9A9F5CF4001}" type="pres">
      <dgm:prSet presAssocID="{33D8CBBD-506F-4E88-9550-69656D62C35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2E7AF07-070A-42D1-B782-13E66F12139F}" type="pres">
      <dgm:prSet presAssocID="{33D8CBBD-506F-4E88-9550-69656D62C358}" presName="spaceRect" presStyleCnt="0"/>
      <dgm:spPr/>
    </dgm:pt>
    <dgm:pt modelId="{AA93F71C-5942-4F94-AE66-26C0E17E5314}" type="pres">
      <dgm:prSet presAssocID="{33D8CBBD-506F-4E88-9550-69656D62C358}" presName="parTx" presStyleLbl="revTx" presStyleIdx="3" presStyleCnt="5">
        <dgm:presLayoutVars>
          <dgm:chMax val="0"/>
          <dgm:chPref val="0"/>
        </dgm:presLayoutVars>
      </dgm:prSet>
      <dgm:spPr/>
    </dgm:pt>
    <dgm:pt modelId="{ECD6DF07-2FCB-4E5C-8298-396E9B88A581}" type="pres">
      <dgm:prSet presAssocID="{CDE86D84-F058-4A14-AA41-6AD172CF6A7E}" presName="sibTrans" presStyleCnt="0"/>
      <dgm:spPr/>
    </dgm:pt>
    <dgm:pt modelId="{D0D18DD5-13B4-44E9-8715-09C9C3FCC4FC}" type="pres">
      <dgm:prSet presAssocID="{2B767BA7-B6B4-4E22-9467-A9E29BE285C2}" presName="compNode" presStyleCnt="0"/>
      <dgm:spPr/>
    </dgm:pt>
    <dgm:pt modelId="{6B25D45A-B834-45A8-A42E-DEED8362957E}" type="pres">
      <dgm:prSet presAssocID="{2B767BA7-B6B4-4E22-9467-A9E29BE285C2}" presName="bgRect" presStyleLbl="bgShp" presStyleIdx="4" presStyleCnt="5"/>
      <dgm:spPr>
        <a:noFill/>
      </dgm:spPr>
    </dgm:pt>
    <dgm:pt modelId="{FC6DB398-A696-473C-B529-94FB96B78735}" type="pres">
      <dgm:prSet presAssocID="{2B767BA7-B6B4-4E22-9467-A9E29BE285C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A072802B-B382-4AC0-A4A3-95E5A401342D}" type="pres">
      <dgm:prSet presAssocID="{2B767BA7-B6B4-4E22-9467-A9E29BE285C2}" presName="spaceRect" presStyleCnt="0"/>
      <dgm:spPr/>
    </dgm:pt>
    <dgm:pt modelId="{1A4CC0D7-8D87-4637-8E81-90916E5740A1}" type="pres">
      <dgm:prSet presAssocID="{2B767BA7-B6B4-4E22-9467-A9E29BE285C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B92BE03-B17E-48AD-A216-9FEECEAD69C0}" srcId="{4D8228B7-A4B3-4CEA-A406-CF07FBFB7B74}" destId="{2B767BA7-B6B4-4E22-9467-A9E29BE285C2}" srcOrd="4" destOrd="0" parTransId="{A1E6A952-92D2-4A68-83D5-DE533BFD6FE1}" sibTransId="{C72EA184-E4E5-4992-8540-84C01551F578}"/>
    <dgm:cxn modelId="{21ADD411-3EE8-2246-9EE9-EEECCD97A82E}" type="presOf" srcId="{2BE8DB12-66EA-4CDA-88DF-9E6189FE6F6F}" destId="{D92171D4-781E-446E-8DF6-FFC6F46F6E91}" srcOrd="0" destOrd="0" presId="urn:microsoft.com/office/officeart/2018/2/layout/IconVerticalSolidList"/>
    <dgm:cxn modelId="{86E00C52-4599-7345-982B-E932C6544AF7}" type="presOf" srcId="{F8648D6C-6439-48FB-B624-800716F334FC}" destId="{C9A3C151-4BCC-4971-8B91-60F8B28EFFB1}" srcOrd="0" destOrd="0" presId="urn:microsoft.com/office/officeart/2018/2/layout/IconVerticalSolidList"/>
    <dgm:cxn modelId="{119F8891-3C24-45B4-B94D-2B3EA1945A7F}" srcId="{4D8228B7-A4B3-4CEA-A406-CF07FBFB7B74}" destId="{33D8CBBD-506F-4E88-9550-69656D62C358}" srcOrd="3" destOrd="0" parTransId="{EAE63BDD-4017-4886-9812-79650D0ABEA9}" sibTransId="{CDE86D84-F058-4A14-AA41-6AD172CF6A7E}"/>
    <dgm:cxn modelId="{7DD43397-58D7-4073-BCAE-3FEA24C31410}" srcId="{4D8228B7-A4B3-4CEA-A406-CF07FBFB7B74}" destId="{2BE8DB12-66EA-4CDA-88DF-9E6189FE6F6F}" srcOrd="0" destOrd="0" parTransId="{57373E17-7629-4143-95F1-8B38F1B417F4}" sibTransId="{D76445B1-945A-4B13-9FC0-BB3966DF758B}"/>
    <dgm:cxn modelId="{D28633A8-F051-6A4A-BF3E-3C46112E7761}" type="presOf" srcId="{2B767BA7-B6B4-4E22-9467-A9E29BE285C2}" destId="{1A4CC0D7-8D87-4637-8E81-90916E5740A1}" srcOrd="0" destOrd="0" presId="urn:microsoft.com/office/officeart/2018/2/layout/IconVerticalSolidList"/>
    <dgm:cxn modelId="{1E13ABAB-CBB1-45BA-876E-D1338B2A9F0A}" srcId="{4D8228B7-A4B3-4CEA-A406-CF07FBFB7B74}" destId="{F8648D6C-6439-48FB-B624-800716F334FC}" srcOrd="2" destOrd="0" parTransId="{FA318CC6-B375-4EE0-BB77-EAC3581AFD0A}" sibTransId="{AFE69EFE-1A60-4C9E-A7FD-EA07FD959422}"/>
    <dgm:cxn modelId="{99259BB3-3998-6047-AA75-065683376901}" type="presOf" srcId="{44918CFB-0517-4832-A825-55329554574F}" destId="{7BBEEC05-CB9C-4F3F-A3AA-FD49441951D5}" srcOrd="0" destOrd="0" presId="urn:microsoft.com/office/officeart/2018/2/layout/IconVerticalSolidList"/>
    <dgm:cxn modelId="{76B540DD-508C-47AB-8D7C-3F137D01F2D7}" srcId="{4D8228B7-A4B3-4CEA-A406-CF07FBFB7B74}" destId="{44918CFB-0517-4832-A825-55329554574F}" srcOrd="1" destOrd="0" parTransId="{5A2A1C67-11AA-4A1F-BBB7-E35A92510591}" sibTransId="{2808619D-EE43-4B37-B9D8-EA329EF1EF40}"/>
    <dgm:cxn modelId="{78C9F5EA-E555-974E-96A9-FFBDC6B07EBF}" type="presOf" srcId="{33D8CBBD-506F-4E88-9550-69656D62C358}" destId="{AA93F71C-5942-4F94-AE66-26C0E17E5314}" srcOrd="0" destOrd="0" presId="urn:microsoft.com/office/officeart/2018/2/layout/IconVerticalSolidList"/>
    <dgm:cxn modelId="{DC6226F1-61B4-FA4B-B3DF-BDFBDE95E869}" type="presOf" srcId="{4D8228B7-A4B3-4CEA-A406-CF07FBFB7B74}" destId="{084D473B-BA8E-42F8-B7C7-37B5550554AA}" srcOrd="0" destOrd="0" presId="urn:microsoft.com/office/officeart/2018/2/layout/IconVerticalSolidList"/>
    <dgm:cxn modelId="{5623048F-9D7C-3048-9A29-DDB7D587D953}" type="presParOf" srcId="{084D473B-BA8E-42F8-B7C7-37B5550554AA}" destId="{EF4D28FE-4097-4706-90DF-437066139342}" srcOrd="0" destOrd="0" presId="urn:microsoft.com/office/officeart/2018/2/layout/IconVerticalSolidList"/>
    <dgm:cxn modelId="{5D6DF94D-E6CB-764A-B766-C3F7EF397513}" type="presParOf" srcId="{EF4D28FE-4097-4706-90DF-437066139342}" destId="{D4B1604A-08E0-46EA-A204-A162D0977258}" srcOrd="0" destOrd="0" presId="urn:microsoft.com/office/officeart/2018/2/layout/IconVerticalSolidList"/>
    <dgm:cxn modelId="{7A786DF7-A6DC-2A47-A139-56B475B1EC0A}" type="presParOf" srcId="{EF4D28FE-4097-4706-90DF-437066139342}" destId="{0795EDE6-2639-4BAF-81C2-D87499BA32AA}" srcOrd="1" destOrd="0" presId="urn:microsoft.com/office/officeart/2018/2/layout/IconVerticalSolidList"/>
    <dgm:cxn modelId="{79A0ADEE-C203-FF4B-9DAF-0E77E6EB6E14}" type="presParOf" srcId="{EF4D28FE-4097-4706-90DF-437066139342}" destId="{5A0610B8-4C0B-4A4B-8865-AD562C804806}" srcOrd="2" destOrd="0" presId="urn:microsoft.com/office/officeart/2018/2/layout/IconVerticalSolidList"/>
    <dgm:cxn modelId="{904D073B-F408-E846-A014-C2DFE103734A}" type="presParOf" srcId="{EF4D28FE-4097-4706-90DF-437066139342}" destId="{D92171D4-781E-446E-8DF6-FFC6F46F6E91}" srcOrd="3" destOrd="0" presId="urn:microsoft.com/office/officeart/2018/2/layout/IconVerticalSolidList"/>
    <dgm:cxn modelId="{E2E2DDF1-2C71-2F4A-BAB9-86C6F12DEB08}" type="presParOf" srcId="{084D473B-BA8E-42F8-B7C7-37B5550554AA}" destId="{EB7EACA4-4C9E-4EF6-A55B-E4A57D1C471B}" srcOrd="1" destOrd="0" presId="urn:microsoft.com/office/officeart/2018/2/layout/IconVerticalSolidList"/>
    <dgm:cxn modelId="{88AB99CD-8F96-8143-90A2-D71E1BBF0EC5}" type="presParOf" srcId="{084D473B-BA8E-42F8-B7C7-37B5550554AA}" destId="{2B96EB43-CE8D-4B6C-A1A5-A1C3D45A1BA8}" srcOrd="2" destOrd="0" presId="urn:microsoft.com/office/officeart/2018/2/layout/IconVerticalSolidList"/>
    <dgm:cxn modelId="{56270D6E-4610-A141-9F69-1C1B205E628B}" type="presParOf" srcId="{2B96EB43-CE8D-4B6C-A1A5-A1C3D45A1BA8}" destId="{0DDBE147-7DF8-4EB2-9F28-7EEE4C1DA45D}" srcOrd="0" destOrd="0" presId="urn:microsoft.com/office/officeart/2018/2/layout/IconVerticalSolidList"/>
    <dgm:cxn modelId="{502C5736-F0E6-CB41-AF33-82A54D27B477}" type="presParOf" srcId="{2B96EB43-CE8D-4B6C-A1A5-A1C3D45A1BA8}" destId="{0283B834-E6A0-4E27-896D-61FC08029F9C}" srcOrd="1" destOrd="0" presId="urn:microsoft.com/office/officeart/2018/2/layout/IconVerticalSolidList"/>
    <dgm:cxn modelId="{B46E32DE-D08A-BB41-B016-BFD137836194}" type="presParOf" srcId="{2B96EB43-CE8D-4B6C-A1A5-A1C3D45A1BA8}" destId="{A25CA853-8E19-44CD-BCAE-CD6D31CD74C4}" srcOrd="2" destOrd="0" presId="urn:microsoft.com/office/officeart/2018/2/layout/IconVerticalSolidList"/>
    <dgm:cxn modelId="{6529CD1F-0F05-D145-9699-E40B09BDD6A3}" type="presParOf" srcId="{2B96EB43-CE8D-4B6C-A1A5-A1C3D45A1BA8}" destId="{7BBEEC05-CB9C-4F3F-A3AA-FD49441951D5}" srcOrd="3" destOrd="0" presId="urn:microsoft.com/office/officeart/2018/2/layout/IconVerticalSolidList"/>
    <dgm:cxn modelId="{06DF527E-44AB-6A45-83EA-C576D19BB819}" type="presParOf" srcId="{084D473B-BA8E-42F8-B7C7-37B5550554AA}" destId="{C27300C2-82B4-4F35-81EA-DFC8800092F5}" srcOrd="3" destOrd="0" presId="urn:microsoft.com/office/officeart/2018/2/layout/IconVerticalSolidList"/>
    <dgm:cxn modelId="{39FB92FB-F42D-C242-A0AF-7E40600EEF22}" type="presParOf" srcId="{084D473B-BA8E-42F8-B7C7-37B5550554AA}" destId="{464D360F-021E-4C72-9513-01FBBA33673A}" srcOrd="4" destOrd="0" presId="urn:microsoft.com/office/officeart/2018/2/layout/IconVerticalSolidList"/>
    <dgm:cxn modelId="{264FECAA-E301-EE4F-91FB-1A4F2BD4F191}" type="presParOf" srcId="{464D360F-021E-4C72-9513-01FBBA33673A}" destId="{5BA82C4D-5C5E-4D91-BD09-BF8A379A24C2}" srcOrd="0" destOrd="0" presId="urn:microsoft.com/office/officeart/2018/2/layout/IconVerticalSolidList"/>
    <dgm:cxn modelId="{6A854FA6-5873-DC43-8DF5-3B09024F4E09}" type="presParOf" srcId="{464D360F-021E-4C72-9513-01FBBA33673A}" destId="{2DB33B6B-3BAD-4830-9DC1-42E97241A1DD}" srcOrd="1" destOrd="0" presId="urn:microsoft.com/office/officeart/2018/2/layout/IconVerticalSolidList"/>
    <dgm:cxn modelId="{2A1F89F6-1550-684F-9400-E18A80D94E60}" type="presParOf" srcId="{464D360F-021E-4C72-9513-01FBBA33673A}" destId="{C920A2C0-EC64-4A40-9754-90A74478C9F3}" srcOrd="2" destOrd="0" presId="urn:microsoft.com/office/officeart/2018/2/layout/IconVerticalSolidList"/>
    <dgm:cxn modelId="{5D35D90F-6B73-9742-8CE0-FD20C9C6DE47}" type="presParOf" srcId="{464D360F-021E-4C72-9513-01FBBA33673A}" destId="{C9A3C151-4BCC-4971-8B91-60F8B28EFFB1}" srcOrd="3" destOrd="0" presId="urn:microsoft.com/office/officeart/2018/2/layout/IconVerticalSolidList"/>
    <dgm:cxn modelId="{F5816F65-2E48-B54A-A659-DE447C6FB6C5}" type="presParOf" srcId="{084D473B-BA8E-42F8-B7C7-37B5550554AA}" destId="{C743B0CE-96D5-430F-968E-A169F2BA3AFC}" srcOrd="5" destOrd="0" presId="urn:microsoft.com/office/officeart/2018/2/layout/IconVerticalSolidList"/>
    <dgm:cxn modelId="{FE1C515F-4C55-FD4C-B42B-D39F3B93D44C}" type="presParOf" srcId="{084D473B-BA8E-42F8-B7C7-37B5550554AA}" destId="{669D5363-8D3B-4EA6-B4E6-12F472DD06FB}" srcOrd="6" destOrd="0" presId="urn:microsoft.com/office/officeart/2018/2/layout/IconVerticalSolidList"/>
    <dgm:cxn modelId="{B7C24E5C-CE7D-0D45-809B-C835F047C4D2}" type="presParOf" srcId="{669D5363-8D3B-4EA6-B4E6-12F472DD06FB}" destId="{72C7369F-3449-4E9A-8CD7-7E37AEFB6493}" srcOrd="0" destOrd="0" presId="urn:microsoft.com/office/officeart/2018/2/layout/IconVerticalSolidList"/>
    <dgm:cxn modelId="{24EEA1D5-D9F7-F545-8FE7-577D6EAF4B98}" type="presParOf" srcId="{669D5363-8D3B-4EA6-B4E6-12F472DD06FB}" destId="{12B935DA-39AD-420E-8147-C9A9F5CF4001}" srcOrd="1" destOrd="0" presId="urn:microsoft.com/office/officeart/2018/2/layout/IconVerticalSolidList"/>
    <dgm:cxn modelId="{8BBCD8E1-D642-AB49-B5C4-C0997CB5D282}" type="presParOf" srcId="{669D5363-8D3B-4EA6-B4E6-12F472DD06FB}" destId="{F2E7AF07-070A-42D1-B782-13E66F12139F}" srcOrd="2" destOrd="0" presId="urn:microsoft.com/office/officeart/2018/2/layout/IconVerticalSolidList"/>
    <dgm:cxn modelId="{B261C118-2384-634D-861D-2CADBE3AB4D0}" type="presParOf" srcId="{669D5363-8D3B-4EA6-B4E6-12F472DD06FB}" destId="{AA93F71C-5942-4F94-AE66-26C0E17E5314}" srcOrd="3" destOrd="0" presId="urn:microsoft.com/office/officeart/2018/2/layout/IconVerticalSolidList"/>
    <dgm:cxn modelId="{EF2E93DF-85B5-0648-8E8A-3B28B7BB81A8}" type="presParOf" srcId="{084D473B-BA8E-42F8-B7C7-37B5550554AA}" destId="{ECD6DF07-2FCB-4E5C-8298-396E9B88A581}" srcOrd="7" destOrd="0" presId="urn:microsoft.com/office/officeart/2018/2/layout/IconVerticalSolidList"/>
    <dgm:cxn modelId="{9036A4B2-0CB6-9B45-89EF-E4A0EA0B04A8}" type="presParOf" srcId="{084D473B-BA8E-42F8-B7C7-37B5550554AA}" destId="{D0D18DD5-13B4-44E9-8715-09C9C3FCC4FC}" srcOrd="8" destOrd="0" presId="urn:microsoft.com/office/officeart/2018/2/layout/IconVerticalSolidList"/>
    <dgm:cxn modelId="{FD5258CB-23F3-B14A-BE43-3FD209C08600}" type="presParOf" srcId="{D0D18DD5-13B4-44E9-8715-09C9C3FCC4FC}" destId="{6B25D45A-B834-45A8-A42E-DEED8362957E}" srcOrd="0" destOrd="0" presId="urn:microsoft.com/office/officeart/2018/2/layout/IconVerticalSolidList"/>
    <dgm:cxn modelId="{67B4387C-840E-8940-BE8C-AA85A73628DF}" type="presParOf" srcId="{D0D18DD5-13B4-44E9-8715-09C9C3FCC4FC}" destId="{FC6DB398-A696-473C-B529-94FB96B78735}" srcOrd="1" destOrd="0" presId="urn:microsoft.com/office/officeart/2018/2/layout/IconVerticalSolidList"/>
    <dgm:cxn modelId="{67D7F6EA-0265-A744-AE69-31E33043A059}" type="presParOf" srcId="{D0D18DD5-13B4-44E9-8715-09C9C3FCC4FC}" destId="{A072802B-B382-4AC0-A4A3-95E5A401342D}" srcOrd="2" destOrd="0" presId="urn:microsoft.com/office/officeart/2018/2/layout/IconVerticalSolidList"/>
    <dgm:cxn modelId="{E82604F6-7C86-1E4B-86A9-4EBD34ED47DC}" type="presParOf" srcId="{D0D18DD5-13B4-44E9-8715-09C9C3FCC4FC}" destId="{1A4CC0D7-8D87-4637-8E81-90916E5740A1}" srcOrd="3" destOrd="0" presId="urn:microsoft.com/office/officeart/2018/2/layout/IconVerticalSolidList"/>
  </dgm:cxnLst>
  <dgm:bg>
    <a:solidFill>
      <a:schemeClr val="bg2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34A62C-E4BA-4AD7-9203-9A4DC08E97D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39855F9-2149-4370-B88B-B7EAB68730EA}">
      <dgm:prSet/>
      <dgm:spPr/>
      <dgm:t>
        <a:bodyPr/>
        <a:lstStyle/>
        <a:p>
          <a:r>
            <a:rPr lang="en-US" dirty="0"/>
            <a:t>Use both Koch and Farnsworth methods at the same time.</a:t>
          </a:r>
        </a:p>
      </dgm:t>
    </dgm:pt>
    <dgm:pt modelId="{2C0D9C33-C49D-4B8B-8AE2-51237DEF4163}" type="parTrans" cxnId="{65AA1C16-3178-492B-9C01-F43113E696DC}">
      <dgm:prSet/>
      <dgm:spPr/>
      <dgm:t>
        <a:bodyPr/>
        <a:lstStyle/>
        <a:p>
          <a:endParaRPr lang="en-US"/>
        </a:p>
      </dgm:t>
    </dgm:pt>
    <dgm:pt modelId="{90B42D02-20AE-428E-8231-2B79F2C9D990}" type="sibTrans" cxnId="{65AA1C16-3178-492B-9C01-F43113E696DC}">
      <dgm:prSet/>
      <dgm:spPr/>
      <dgm:t>
        <a:bodyPr/>
        <a:lstStyle/>
        <a:p>
          <a:endParaRPr lang="en-US"/>
        </a:p>
      </dgm:t>
    </dgm:pt>
    <dgm:pt modelId="{54D2D16F-1AFB-4302-B338-D6424D7B0130}">
      <dgm:prSet/>
      <dgm:spPr/>
      <dgm:t>
        <a:bodyPr/>
        <a:lstStyle/>
        <a:p>
          <a:r>
            <a:rPr lang="en-US" dirty="0"/>
            <a:t>Practice 10-15 minutes twice a day. </a:t>
          </a:r>
          <a:br>
            <a:rPr lang="en-US" dirty="0"/>
          </a:br>
          <a:r>
            <a:rPr lang="en-US" dirty="0">
              <a:solidFill>
                <a:schemeClr val="accent2"/>
              </a:solidFill>
            </a:rPr>
            <a:t>* Habit Stacking *</a:t>
          </a:r>
        </a:p>
      </dgm:t>
    </dgm:pt>
    <dgm:pt modelId="{7D69514C-2A85-4A92-A89D-088E80B2FAFD}" type="parTrans" cxnId="{81ECD018-8D1B-4BB4-A1AC-76B9DDB57990}">
      <dgm:prSet/>
      <dgm:spPr/>
      <dgm:t>
        <a:bodyPr/>
        <a:lstStyle/>
        <a:p>
          <a:endParaRPr lang="en-US"/>
        </a:p>
      </dgm:t>
    </dgm:pt>
    <dgm:pt modelId="{7FC5F32C-E7FA-42A1-81B5-12B9001D93BA}" type="sibTrans" cxnId="{81ECD018-8D1B-4BB4-A1AC-76B9DDB57990}">
      <dgm:prSet/>
      <dgm:spPr/>
      <dgm:t>
        <a:bodyPr/>
        <a:lstStyle/>
        <a:p>
          <a:endParaRPr lang="en-US"/>
        </a:p>
      </dgm:t>
    </dgm:pt>
    <dgm:pt modelId="{BC0DA5D0-7F7D-4C1E-826F-C8C43BE8A9B2}">
      <dgm:prSet/>
      <dgm:spPr/>
      <dgm:t>
        <a:bodyPr/>
        <a:lstStyle/>
        <a:p>
          <a:r>
            <a:rPr lang="en-US" dirty="0"/>
            <a:t>Track your progress.  Some apps do this for you.</a:t>
          </a:r>
        </a:p>
      </dgm:t>
    </dgm:pt>
    <dgm:pt modelId="{360985E2-A590-4F73-9163-60D4C236A230}" type="parTrans" cxnId="{900688B8-ECFF-4493-9A2B-C6CA07A5FCF9}">
      <dgm:prSet/>
      <dgm:spPr/>
      <dgm:t>
        <a:bodyPr/>
        <a:lstStyle/>
        <a:p>
          <a:endParaRPr lang="en-US"/>
        </a:p>
      </dgm:t>
    </dgm:pt>
    <dgm:pt modelId="{C0D6B0F2-764B-4965-BB30-0CB8BB3E144F}" type="sibTrans" cxnId="{900688B8-ECFF-4493-9A2B-C6CA07A5FCF9}">
      <dgm:prSet/>
      <dgm:spPr/>
      <dgm:t>
        <a:bodyPr/>
        <a:lstStyle/>
        <a:p>
          <a:endParaRPr lang="en-US"/>
        </a:p>
      </dgm:t>
    </dgm:pt>
    <dgm:pt modelId="{20D1C8B5-A0EB-4B60-92C0-72B6C36E5ACB}">
      <dgm:prSet/>
      <dgm:spPr/>
      <dgm:t>
        <a:bodyPr/>
        <a:lstStyle/>
        <a:p>
          <a:r>
            <a:rPr lang="en-US"/>
            <a:t>Learn to copy before learning to send.</a:t>
          </a:r>
        </a:p>
      </dgm:t>
    </dgm:pt>
    <dgm:pt modelId="{E9ED32C5-D8B2-4572-BBAB-987EDCD72717}" type="parTrans" cxnId="{5ED07E7E-AE0E-4BC1-AE39-8C121DF586FC}">
      <dgm:prSet/>
      <dgm:spPr/>
      <dgm:t>
        <a:bodyPr/>
        <a:lstStyle/>
        <a:p>
          <a:endParaRPr lang="en-US"/>
        </a:p>
      </dgm:t>
    </dgm:pt>
    <dgm:pt modelId="{AA74455B-CEEB-4A86-A411-83D74BD3D91C}" type="sibTrans" cxnId="{5ED07E7E-AE0E-4BC1-AE39-8C121DF586FC}">
      <dgm:prSet/>
      <dgm:spPr/>
      <dgm:t>
        <a:bodyPr/>
        <a:lstStyle/>
        <a:p>
          <a:endParaRPr lang="en-US"/>
        </a:p>
      </dgm:t>
    </dgm:pt>
    <dgm:pt modelId="{D958F9A4-ADE0-40F2-926A-28F75185085C}">
      <dgm:prSet/>
      <dgm:spPr/>
      <dgm:t>
        <a:bodyPr/>
        <a:lstStyle/>
        <a:p>
          <a:r>
            <a:rPr lang="en-US" dirty="0"/>
            <a:t>CW operators will have “accents” so listen to real QSOs.  </a:t>
          </a:r>
          <a:br>
            <a:rPr lang="en-US" dirty="0"/>
          </a:br>
          <a:r>
            <a:rPr lang="en-US" i="1" dirty="0"/>
            <a:t>(No radio?  Try </a:t>
          </a:r>
          <a:r>
            <a:rPr lang="en-US" i="1" dirty="0" err="1"/>
            <a:t>websdr.org</a:t>
          </a:r>
          <a:r>
            <a:rPr lang="en-US" i="1" dirty="0"/>
            <a:t>)</a:t>
          </a:r>
        </a:p>
      </dgm:t>
    </dgm:pt>
    <dgm:pt modelId="{CCCFB54E-344E-4F6B-92E1-5E5093E81047}" type="parTrans" cxnId="{E3D023D8-74A3-4BB7-9034-5DC608FED772}">
      <dgm:prSet/>
      <dgm:spPr/>
      <dgm:t>
        <a:bodyPr/>
        <a:lstStyle/>
        <a:p>
          <a:endParaRPr lang="en-US"/>
        </a:p>
      </dgm:t>
    </dgm:pt>
    <dgm:pt modelId="{1BD0927A-19E5-4511-AEC9-D362FE5581B5}" type="sibTrans" cxnId="{E3D023D8-74A3-4BB7-9034-5DC608FED772}">
      <dgm:prSet/>
      <dgm:spPr/>
      <dgm:t>
        <a:bodyPr/>
        <a:lstStyle/>
        <a:p>
          <a:endParaRPr lang="en-US"/>
        </a:p>
      </dgm:t>
    </dgm:pt>
    <dgm:pt modelId="{C4C135D9-9416-4D7B-AB74-886E5906C95C}">
      <dgm:prSet/>
      <dgm:spPr/>
      <dgm:t>
        <a:bodyPr/>
        <a:lstStyle/>
        <a:p>
          <a:r>
            <a:rPr lang="en-US"/>
            <a:t>If you struggle, seek an elmer.</a:t>
          </a:r>
        </a:p>
      </dgm:t>
    </dgm:pt>
    <dgm:pt modelId="{1087ED74-8E64-4908-A2FC-5107AFB1C9F0}" type="parTrans" cxnId="{B91F8B65-E9A8-45EA-8EE9-744BC2051525}">
      <dgm:prSet/>
      <dgm:spPr/>
      <dgm:t>
        <a:bodyPr/>
        <a:lstStyle/>
        <a:p>
          <a:endParaRPr lang="en-US"/>
        </a:p>
      </dgm:t>
    </dgm:pt>
    <dgm:pt modelId="{5371E868-22A2-4A69-81C3-ED98FFE1216E}" type="sibTrans" cxnId="{B91F8B65-E9A8-45EA-8EE9-744BC2051525}">
      <dgm:prSet/>
      <dgm:spPr/>
      <dgm:t>
        <a:bodyPr/>
        <a:lstStyle/>
        <a:p>
          <a:endParaRPr lang="en-US"/>
        </a:p>
      </dgm:t>
    </dgm:pt>
    <dgm:pt modelId="{5053631E-A954-4981-9085-1FC9AB46E63C}" type="pres">
      <dgm:prSet presAssocID="{E934A62C-E4BA-4AD7-9203-9A4DC08E97D5}" presName="root" presStyleCnt="0">
        <dgm:presLayoutVars>
          <dgm:dir/>
          <dgm:resizeHandles val="exact"/>
        </dgm:presLayoutVars>
      </dgm:prSet>
      <dgm:spPr/>
    </dgm:pt>
    <dgm:pt modelId="{12EB13E1-9D6B-419F-A24E-0740D7D9021F}" type="pres">
      <dgm:prSet presAssocID="{C39855F9-2149-4370-B88B-B7EAB68730EA}" presName="compNode" presStyleCnt="0"/>
      <dgm:spPr/>
    </dgm:pt>
    <dgm:pt modelId="{F6DB8AEA-E239-4D73-B7F7-44927AEBB489}" type="pres">
      <dgm:prSet presAssocID="{C39855F9-2149-4370-B88B-B7EAB68730EA}" presName="bgRect" presStyleLbl="bgShp" presStyleIdx="0" presStyleCnt="6"/>
      <dgm:spPr/>
    </dgm:pt>
    <dgm:pt modelId="{C27296AC-D701-4B34-B03E-27BECBB2DE67}" type="pres">
      <dgm:prSet presAssocID="{C39855F9-2149-4370-B88B-B7EAB68730E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lle"/>
        </a:ext>
      </dgm:extLst>
    </dgm:pt>
    <dgm:pt modelId="{15C068D5-5441-4A1C-B195-932D788D8250}" type="pres">
      <dgm:prSet presAssocID="{C39855F9-2149-4370-B88B-B7EAB68730EA}" presName="spaceRect" presStyleCnt="0"/>
      <dgm:spPr/>
    </dgm:pt>
    <dgm:pt modelId="{7E415945-0AEF-4FBF-862A-700A960939EB}" type="pres">
      <dgm:prSet presAssocID="{C39855F9-2149-4370-B88B-B7EAB68730EA}" presName="parTx" presStyleLbl="revTx" presStyleIdx="0" presStyleCnt="6">
        <dgm:presLayoutVars>
          <dgm:chMax val="0"/>
          <dgm:chPref val="0"/>
        </dgm:presLayoutVars>
      </dgm:prSet>
      <dgm:spPr/>
    </dgm:pt>
    <dgm:pt modelId="{993D3DE8-DC8D-4CB8-9777-E29BFEFA3EA4}" type="pres">
      <dgm:prSet presAssocID="{90B42D02-20AE-428E-8231-2B79F2C9D990}" presName="sibTrans" presStyleCnt="0"/>
      <dgm:spPr/>
    </dgm:pt>
    <dgm:pt modelId="{96594B27-1FA8-4D70-8E85-DECC7374908C}" type="pres">
      <dgm:prSet presAssocID="{54D2D16F-1AFB-4302-B338-D6424D7B0130}" presName="compNode" presStyleCnt="0"/>
      <dgm:spPr/>
    </dgm:pt>
    <dgm:pt modelId="{332410AD-7A6C-43D7-B859-2DB9FD136749}" type="pres">
      <dgm:prSet presAssocID="{54D2D16F-1AFB-4302-B338-D6424D7B0130}" presName="bgRect" presStyleLbl="bgShp" presStyleIdx="1" presStyleCnt="6"/>
      <dgm:spPr/>
    </dgm:pt>
    <dgm:pt modelId="{7C0F0434-FD90-4C73-9698-28975C736BCF}" type="pres">
      <dgm:prSet presAssocID="{54D2D16F-1AFB-4302-B338-D6424D7B013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A5379978-7A47-4D09-9F96-ABE55DD3E500}" type="pres">
      <dgm:prSet presAssocID="{54D2D16F-1AFB-4302-B338-D6424D7B0130}" presName="spaceRect" presStyleCnt="0"/>
      <dgm:spPr/>
    </dgm:pt>
    <dgm:pt modelId="{3188CE45-5995-40A9-90C1-E61AE8A5C87F}" type="pres">
      <dgm:prSet presAssocID="{54D2D16F-1AFB-4302-B338-D6424D7B0130}" presName="parTx" presStyleLbl="revTx" presStyleIdx="1" presStyleCnt="6">
        <dgm:presLayoutVars>
          <dgm:chMax val="0"/>
          <dgm:chPref val="0"/>
        </dgm:presLayoutVars>
      </dgm:prSet>
      <dgm:spPr/>
    </dgm:pt>
    <dgm:pt modelId="{3981D328-0FEE-4D95-8B8E-E39942D1ABCA}" type="pres">
      <dgm:prSet presAssocID="{7FC5F32C-E7FA-42A1-81B5-12B9001D93BA}" presName="sibTrans" presStyleCnt="0"/>
      <dgm:spPr/>
    </dgm:pt>
    <dgm:pt modelId="{8CC8EF49-2A52-4B30-8AC1-FD1C63F0236B}" type="pres">
      <dgm:prSet presAssocID="{BC0DA5D0-7F7D-4C1E-826F-C8C43BE8A9B2}" presName="compNode" presStyleCnt="0"/>
      <dgm:spPr/>
    </dgm:pt>
    <dgm:pt modelId="{F7964511-57CD-4B18-9749-754AF94B800A}" type="pres">
      <dgm:prSet presAssocID="{BC0DA5D0-7F7D-4C1E-826F-C8C43BE8A9B2}" presName="bgRect" presStyleLbl="bgShp" presStyleIdx="2" presStyleCnt="6"/>
      <dgm:spPr/>
    </dgm:pt>
    <dgm:pt modelId="{A4FDA6E4-F901-427F-B684-A7D86EC0EBFE}" type="pres">
      <dgm:prSet presAssocID="{BC0DA5D0-7F7D-4C1E-826F-C8C43BE8A9B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83909997-3B38-49E1-BD8C-10819E9A325B}" type="pres">
      <dgm:prSet presAssocID="{BC0DA5D0-7F7D-4C1E-826F-C8C43BE8A9B2}" presName="spaceRect" presStyleCnt="0"/>
      <dgm:spPr/>
    </dgm:pt>
    <dgm:pt modelId="{F80E3FCC-EE8F-41B4-BA7A-566BF73D460B}" type="pres">
      <dgm:prSet presAssocID="{BC0DA5D0-7F7D-4C1E-826F-C8C43BE8A9B2}" presName="parTx" presStyleLbl="revTx" presStyleIdx="2" presStyleCnt="6">
        <dgm:presLayoutVars>
          <dgm:chMax val="0"/>
          <dgm:chPref val="0"/>
        </dgm:presLayoutVars>
      </dgm:prSet>
      <dgm:spPr/>
    </dgm:pt>
    <dgm:pt modelId="{D5EF467D-0E94-45FB-9A6B-F20AF848E305}" type="pres">
      <dgm:prSet presAssocID="{C0D6B0F2-764B-4965-BB30-0CB8BB3E144F}" presName="sibTrans" presStyleCnt="0"/>
      <dgm:spPr/>
    </dgm:pt>
    <dgm:pt modelId="{E4CFCE15-57EC-4929-9AD9-A6BBEE355426}" type="pres">
      <dgm:prSet presAssocID="{20D1C8B5-A0EB-4B60-92C0-72B6C36E5ACB}" presName="compNode" presStyleCnt="0"/>
      <dgm:spPr/>
    </dgm:pt>
    <dgm:pt modelId="{78F5FABF-4ED8-40E9-BCD9-DD075B3298E8}" type="pres">
      <dgm:prSet presAssocID="{20D1C8B5-A0EB-4B60-92C0-72B6C36E5ACB}" presName="bgRect" presStyleLbl="bgShp" presStyleIdx="3" presStyleCnt="6"/>
      <dgm:spPr/>
    </dgm:pt>
    <dgm:pt modelId="{FA78E6D2-F489-4BFC-A120-74ADC2CEF3B9}" type="pres">
      <dgm:prSet presAssocID="{20D1C8B5-A0EB-4B60-92C0-72B6C36E5AC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B1D53459-1ADA-4058-8252-DDD367F7E21E}" type="pres">
      <dgm:prSet presAssocID="{20D1C8B5-A0EB-4B60-92C0-72B6C36E5ACB}" presName="spaceRect" presStyleCnt="0"/>
      <dgm:spPr/>
    </dgm:pt>
    <dgm:pt modelId="{D38C2657-7D83-485D-8F90-808E7ADF9AA4}" type="pres">
      <dgm:prSet presAssocID="{20D1C8B5-A0EB-4B60-92C0-72B6C36E5ACB}" presName="parTx" presStyleLbl="revTx" presStyleIdx="3" presStyleCnt="6">
        <dgm:presLayoutVars>
          <dgm:chMax val="0"/>
          <dgm:chPref val="0"/>
        </dgm:presLayoutVars>
      </dgm:prSet>
      <dgm:spPr/>
    </dgm:pt>
    <dgm:pt modelId="{CEB1E58C-834A-487B-9B42-D8E82C06877C}" type="pres">
      <dgm:prSet presAssocID="{AA74455B-CEEB-4A86-A411-83D74BD3D91C}" presName="sibTrans" presStyleCnt="0"/>
      <dgm:spPr/>
    </dgm:pt>
    <dgm:pt modelId="{3179360F-EB15-42E5-95B0-44E875E45B36}" type="pres">
      <dgm:prSet presAssocID="{D958F9A4-ADE0-40F2-926A-28F75185085C}" presName="compNode" presStyleCnt="0"/>
      <dgm:spPr/>
    </dgm:pt>
    <dgm:pt modelId="{E22D6072-C1CC-4391-B987-7C3FADE04955}" type="pres">
      <dgm:prSet presAssocID="{D958F9A4-ADE0-40F2-926A-28F75185085C}" presName="bgRect" presStyleLbl="bgShp" presStyleIdx="4" presStyleCnt="6"/>
      <dgm:spPr/>
    </dgm:pt>
    <dgm:pt modelId="{35659777-C3D8-4846-A370-5C5C66FB996A}" type="pres">
      <dgm:prSet presAssocID="{D958F9A4-ADE0-40F2-926A-28F75185085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FF4CD286-B478-458C-9546-6EB41AD17F69}" type="pres">
      <dgm:prSet presAssocID="{D958F9A4-ADE0-40F2-926A-28F75185085C}" presName="spaceRect" presStyleCnt="0"/>
      <dgm:spPr/>
    </dgm:pt>
    <dgm:pt modelId="{92921867-858C-4EFC-BCBF-41B9C79F3CD0}" type="pres">
      <dgm:prSet presAssocID="{D958F9A4-ADE0-40F2-926A-28F75185085C}" presName="parTx" presStyleLbl="revTx" presStyleIdx="4" presStyleCnt="6">
        <dgm:presLayoutVars>
          <dgm:chMax val="0"/>
          <dgm:chPref val="0"/>
        </dgm:presLayoutVars>
      </dgm:prSet>
      <dgm:spPr/>
    </dgm:pt>
    <dgm:pt modelId="{B1A99AA9-99FC-46BE-AFF2-E5A42A99AA92}" type="pres">
      <dgm:prSet presAssocID="{1BD0927A-19E5-4511-AEC9-D362FE5581B5}" presName="sibTrans" presStyleCnt="0"/>
      <dgm:spPr/>
    </dgm:pt>
    <dgm:pt modelId="{5FDFAB8F-94A6-4198-A703-EF0E1773E068}" type="pres">
      <dgm:prSet presAssocID="{C4C135D9-9416-4D7B-AB74-886E5906C95C}" presName="compNode" presStyleCnt="0"/>
      <dgm:spPr/>
    </dgm:pt>
    <dgm:pt modelId="{58C322AD-AEA7-40D3-BF89-4E72B00F64AD}" type="pres">
      <dgm:prSet presAssocID="{C4C135D9-9416-4D7B-AB74-886E5906C95C}" presName="bgRect" presStyleLbl="bgShp" presStyleIdx="5" presStyleCnt="6"/>
      <dgm:spPr/>
    </dgm:pt>
    <dgm:pt modelId="{B2076B93-6C54-47F3-AFC0-EC16BFB08A0C}" type="pres">
      <dgm:prSet presAssocID="{C4C135D9-9416-4D7B-AB74-886E5906C95C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B58BFDC6-3130-494A-9D9C-DF301B1D644E}" type="pres">
      <dgm:prSet presAssocID="{C4C135D9-9416-4D7B-AB74-886E5906C95C}" presName="spaceRect" presStyleCnt="0"/>
      <dgm:spPr/>
    </dgm:pt>
    <dgm:pt modelId="{BCA64D45-94FE-43A4-A6C8-FB19A63FF695}" type="pres">
      <dgm:prSet presAssocID="{C4C135D9-9416-4D7B-AB74-886E5906C95C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F01DE11-E933-E349-8BEA-C6EC8C34990C}" type="presOf" srcId="{E934A62C-E4BA-4AD7-9203-9A4DC08E97D5}" destId="{5053631E-A954-4981-9085-1FC9AB46E63C}" srcOrd="0" destOrd="0" presId="urn:microsoft.com/office/officeart/2018/2/layout/IconVerticalSolidList"/>
    <dgm:cxn modelId="{41430F13-E000-AA4D-8B7B-03E4068B83E2}" type="presOf" srcId="{C39855F9-2149-4370-B88B-B7EAB68730EA}" destId="{7E415945-0AEF-4FBF-862A-700A960939EB}" srcOrd="0" destOrd="0" presId="urn:microsoft.com/office/officeart/2018/2/layout/IconVerticalSolidList"/>
    <dgm:cxn modelId="{65AA1C16-3178-492B-9C01-F43113E696DC}" srcId="{E934A62C-E4BA-4AD7-9203-9A4DC08E97D5}" destId="{C39855F9-2149-4370-B88B-B7EAB68730EA}" srcOrd="0" destOrd="0" parTransId="{2C0D9C33-C49D-4B8B-8AE2-51237DEF4163}" sibTransId="{90B42D02-20AE-428E-8231-2B79F2C9D990}"/>
    <dgm:cxn modelId="{81ECD018-8D1B-4BB4-A1AC-76B9DDB57990}" srcId="{E934A62C-E4BA-4AD7-9203-9A4DC08E97D5}" destId="{54D2D16F-1AFB-4302-B338-D6424D7B0130}" srcOrd="1" destOrd="0" parTransId="{7D69514C-2A85-4A92-A89D-088E80B2FAFD}" sibTransId="{7FC5F32C-E7FA-42A1-81B5-12B9001D93BA}"/>
    <dgm:cxn modelId="{B91F8B65-E9A8-45EA-8EE9-744BC2051525}" srcId="{E934A62C-E4BA-4AD7-9203-9A4DC08E97D5}" destId="{C4C135D9-9416-4D7B-AB74-886E5906C95C}" srcOrd="5" destOrd="0" parTransId="{1087ED74-8E64-4908-A2FC-5107AFB1C9F0}" sibTransId="{5371E868-22A2-4A69-81C3-ED98FFE1216E}"/>
    <dgm:cxn modelId="{D3CF426E-0617-084E-8FC0-C9AF42DD592B}" type="presOf" srcId="{20D1C8B5-A0EB-4B60-92C0-72B6C36E5ACB}" destId="{D38C2657-7D83-485D-8F90-808E7ADF9AA4}" srcOrd="0" destOrd="0" presId="urn:microsoft.com/office/officeart/2018/2/layout/IconVerticalSolidList"/>
    <dgm:cxn modelId="{F922D27B-B21B-B140-AEF0-B66312B02771}" type="presOf" srcId="{C4C135D9-9416-4D7B-AB74-886E5906C95C}" destId="{BCA64D45-94FE-43A4-A6C8-FB19A63FF695}" srcOrd="0" destOrd="0" presId="urn:microsoft.com/office/officeart/2018/2/layout/IconVerticalSolidList"/>
    <dgm:cxn modelId="{5ED07E7E-AE0E-4BC1-AE39-8C121DF586FC}" srcId="{E934A62C-E4BA-4AD7-9203-9A4DC08E97D5}" destId="{20D1C8B5-A0EB-4B60-92C0-72B6C36E5ACB}" srcOrd="3" destOrd="0" parTransId="{E9ED32C5-D8B2-4572-BBAB-987EDCD72717}" sibTransId="{AA74455B-CEEB-4A86-A411-83D74BD3D91C}"/>
    <dgm:cxn modelId="{7F29BD7E-2176-A445-B374-4FECCBC80922}" type="presOf" srcId="{54D2D16F-1AFB-4302-B338-D6424D7B0130}" destId="{3188CE45-5995-40A9-90C1-E61AE8A5C87F}" srcOrd="0" destOrd="0" presId="urn:microsoft.com/office/officeart/2018/2/layout/IconVerticalSolidList"/>
    <dgm:cxn modelId="{BBC78F84-B26D-8244-BEE9-FAE52C111F89}" type="presOf" srcId="{D958F9A4-ADE0-40F2-926A-28F75185085C}" destId="{92921867-858C-4EFC-BCBF-41B9C79F3CD0}" srcOrd="0" destOrd="0" presId="urn:microsoft.com/office/officeart/2018/2/layout/IconVerticalSolidList"/>
    <dgm:cxn modelId="{8032D996-4BDF-B147-B7C9-7CFC307D1CF0}" type="presOf" srcId="{BC0DA5D0-7F7D-4C1E-826F-C8C43BE8A9B2}" destId="{F80E3FCC-EE8F-41B4-BA7A-566BF73D460B}" srcOrd="0" destOrd="0" presId="urn:microsoft.com/office/officeart/2018/2/layout/IconVerticalSolidList"/>
    <dgm:cxn modelId="{900688B8-ECFF-4493-9A2B-C6CA07A5FCF9}" srcId="{E934A62C-E4BA-4AD7-9203-9A4DC08E97D5}" destId="{BC0DA5D0-7F7D-4C1E-826F-C8C43BE8A9B2}" srcOrd="2" destOrd="0" parTransId="{360985E2-A590-4F73-9163-60D4C236A230}" sibTransId="{C0D6B0F2-764B-4965-BB30-0CB8BB3E144F}"/>
    <dgm:cxn modelId="{E3D023D8-74A3-4BB7-9034-5DC608FED772}" srcId="{E934A62C-E4BA-4AD7-9203-9A4DC08E97D5}" destId="{D958F9A4-ADE0-40F2-926A-28F75185085C}" srcOrd="4" destOrd="0" parTransId="{CCCFB54E-344E-4F6B-92E1-5E5093E81047}" sibTransId="{1BD0927A-19E5-4511-AEC9-D362FE5581B5}"/>
    <dgm:cxn modelId="{60EC2E18-894D-724C-924B-5A2CB3F479B3}" type="presParOf" srcId="{5053631E-A954-4981-9085-1FC9AB46E63C}" destId="{12EB13E1-9D6B-419F-A24E-0740D7D9021F}" srcOrd="0" destOrd="0" presId="urn:microsoft.com/office/officeart/2018/2/layout/IconVerticalSolidList"/>
    <dgm:cxn modelId="{2AD3DA4C-590D-3D48-8054-2A0EC9645C3C}" type="presParOf" srcId="{12EB13E1-9D6B-419F-A24E-0740D7D9021F}" destId="{F6DB8AEA-E239-4D73-B7F7-44927AEBB489}" srcOrd="0" destOrd="0" presId="urn:microsoft.com/office/officeart/2018/2/layout/IconVerticalSolidList"/>
    <dgm:cxn modelId="{D13F7D2D-8068-1A49-A5C5-9704309E2524}" type="presParOf" srcId="{12EB13E1-9D6B-419F-A24E-0740D7D9021F}" destId="{C27296AC-D701-4B34-B03E-27BECBB2DE67}" srcOrd="1" destOrd="0" presId="urn:microsoft.com/office/officeart/2018/2/layout/IconVerticalSolidList"/>
    <dgm:cxn modelId="{6CCD1DD2-ADD5-DC4F-825B-EC137016BA30}" type="presParOf" srcId="{12EB13E1-9D6B-419F-A24E-0740D7D9021F}" destId="{15C068D5-5441-4A1C-B195-932D788D8250}" srcOrd="2" destOrd="0" presId="urn:microsoft.com/office/officeart/2018/2/layout/IconVerticalSolidList"/>
    <dgm:cxn modelId="{178A3C54-FD37-DD45-A59A-7A30614BC066}" type="presParOf" srcId="{12EB13E1-9D6B-419F-A24E-0740D7D9021F}" destId="{7E415945-0AEF-4FBF-862A-700A960939EB}" srcOrd="3" destOrd="0" presId="urn:microsoft.com/office/officeart/2018/2/layout/IconVerticalSolidList"/>
    <dgm:cxn modelId="{A73F4C87-AEB5-5442-8EF3-73FA8F27BF8A}" type="presParOf" srcId="{5053631E-A954-4981-9085-1FC9AB46E63C}" destId="{993D3DE8-DC8D-4CB8-9777-E29BFEFA3EA4}" srcOrd="1" destOrd="0" presId="urn:microsoft.com/office/officeart/2018/2/layout/IconVerticalSolidList"/>
    <dgm:cxn modelId="{9C75BE2A-592E-FF4E-92A4-842A7F2824D8}" type="presParOf" srcId="{5053631E-A954-4981-9085-1FC9AB46E63C}" destId="{96594B27-1FA8-4D70-8E85-DECC7374908C}" srcOrd="2" destOrd="0" presId="urn:microsoft.com/office/officeart/2018/2/layout/IconVerticalSolidList"/>
    <dgm:cxn modelId="{743B5929-21C7-FA44-B7FF-B04DD16EB72F}" type="presParOf" srcId="{96594B27-1FA8-4D70-8E85-DECC7374908C}" destId="{332410AD-7A6C-43D7-B859-2DB9FD136749}" srcOrd="0" destOrd="0" presId="urn:microsoft.com/office/officeart/2018/2/layout/IconVerticalSolidList"/>
    <dgm:cxn modelId="{9BEB4766-2FFA-1F42-80C4-2DE34008BAC6}" type="presParOf" srcId="{96594B27-1FA8-4D70-8E85-DECC7374908C}" destId="{7C0F0434-FD90-4C73-9698-28975C736BCF}" srcOrd="1" destOrd="0" presId="urn:microsoft.com/office/officeart/2018/2/layout/IconVerticalSolidList"/>
    <dgm:cxn modelId="{7C74B1E6-8DBF-4647-B98A-DECA77572B21}" type="presParOf" srcId="{96594B27-1FA8-4D70-8E85-DECC7374908C}" destId="{A5379978-7A47-4D09-9F96-ABE55DD3E500}" srcOrd="2" destOrd="0" presId="urn:microsoft.com/office/officeart/2018/2/layout/IconVerticalSolidList"/>
    <dgm:cxn modelId="{548BDC1F-A36F-4C4A-B569-BB3AD4723DB8}" type="presParOf" srcId="{96594B27-1FA8-4D70-8E85-DECC7374908C}" destId="{3188CE45-5995-40A9-90C1-E61AE8A5C87F}" srcOrd="3" destOrd="0" presId="urn:microsoft.com/office/officeart/2018/2/layout/IconVerticalSolidList"/>
    <dgm:cxn modelId="{0002C1F1-D493-4A46-84F1-C9E39DF5B661}" type="presParOf" srcId="{5053631E-A954-4981-9085-1FC9AB46E63C}" destId="{3981D328-0FEE-4D95-8B8E-E39942D1ABCA}" srcOrd="3" destOrd="0" presId="urn:microsoft.com/office/officeart/2018/2/layout/IconVerticalSolidList"/>
    <dgm:cxn modelId="{61060B3F-7C36-BC4D-B7C6-50C0552597CA}" type="presParOf" srcId="{5053631E-A954-4981-9085-1FC9AB46E63C}" destId="{8CC8EF49-2A52-4B30-8AC1-FD1C63F0236B}" srcOrd="4" destOrd="0" presId="urn:microsoft.com/office/officeart/2018/2/layout/IconVerticalSolidList"/>
    <dgm:cxn modelId="{C1B21674-9F5E-944D-8767-88878ECC17E7}" type="presParOf" srcId="{8CC8EF49-2A52-4B30-8AC1-FD1C63F0236B}" destId="{F7964511-57CD-4B18-9749-754AF94B800A}" srcOrd="0" destOrd="0" presId="urn:microsoft.com/office/officeart/2018/2/layout/IconVerticalSolidList"/>
    <dgm:cxn modelId="{9D2C0BAC-98C6-D649-B0FD-3F8EE104D92A}" type="presParOf" srcId="{8CC8EF49-2A52-4B30-8AC1-FD1C63F0236B}" destId="{A4FDA6E4-F901-427F-B684-A7D86EC0EBFE}" srcOrd="1" destOrd="0" presId="urn:microsoft.com/office/officeart/2018/2/layout/IconVerticalSolidList"/>
    <dgm:cxn modelId="{72D237EC-99A1-DB4E-A6F3-520FEB2BB9DF}" type="presParOf" srcId="{8CC8EF49-2A52-4B30-8AC1-FD1C63F0236B}" destId="{83909997-3B38-49E1-BD8C-10819E9A325B}" srcOrd="2" destOrd="0" presId="urn:microsoft.com/office/officeart/2018/2/layout/IconVerticalSolidList"/>
    <dgm:cxn modelId="{A238BE56-DAD6-A04B-AB8B-4ECC9988AC28}" type="presParOf" srcId="{8CC8EF49-2A52-4B30-8AC1-FD1C63F0236B}" destId="{F80E3FCC-EE8F-41B4-BA7A-566BF73D460B}" srcOrd="3" destOrd="0" presId="urn:microsoft.com/office/officeart/2018/2/layout/IconVerticalSolidList"/>
    <dgm:cxn modelId="{C71C4F4A-D3E3-2341-894F-975E6DC04EA3}" type="presParOf" srcId="{5053631E-A954-4981-9085-1FC9AB46E63C}" destId="{D5EF467D-0E94-45FB-9A6B-F20AF848E305}" srcOrd="5" destOrd="0" presId="urn:microsoft.com/office/officeart/2018/2/layout/IconVerticalSolidList"/>
    <dgm:cxn modelId="{44F0CDD8-D2CE-4042-B36E-46E5F54F7D75}" type="presParOf" srcId="{5053631E-A954-4981-9085-1FC9AB46E63C}" destId="{E4CFCE15-57EC-4929-9AD9-A6BBEE355426}" srcOrd="6" destOrd="0" presId="urn:microsoft.com/office/officeart/2018/2/layout/IconVerticalSolidList"/>
    <dgm:cxn modelId="{CEF77CBC-905C-8D4A-965F-834D0BECE5EA}" type="presParOf" srcId="{E4CFCE15-57EC-4929-9AD9-A6BBEE355426}" destId="{78F5FABF-4ED8-40E9-BCD9-DD075B3298E8}" srcOrd="0" destOrd="0" presId="urn:microsoft.com/office/officeart/2018/2/layout/IconVerticalSolidList"/>
    <dgm:cxn modelId="{A5185313-67B0-524F-AD7A-7574C88AACFD}" type="presParOf" srcId="{E4CFCE15-57EC-4929-9AD9-A6BBEE355426}" destId="{FA78E6D2-F489-4BFC-A120-74ADC2CEF3B9}" srcOrd="1" destOrd="0" presId="urn:microsoft.com/office/officeart/2018/2/layout/IconVerticalSolidList"/>
    <dgm:cxn modelId="{9C90470C-2447-7C4C-B5EE-B860DAE6BFF4}" type="presParOf" srcId="{E4CFCE15-57EC-4929-9AD9-A6BBEE355426}" destId="{B1D53459-1ADA-4058-8252-DDD367F7E21E}" srcOrd="2" destOrd="0" presId="urn:microsoft.com/office/officeart/2018/2/layout/IconVerticalSolidList"/>
    <dgm:cxn modelId="{54929AFF-C2AE-224C-9783-20A212B0D132}" type="presParOf" srcId="{E4CFCE15-57EC-4929-9AD9-A6BBEE355426}" destId="{D38C2657-7D83-485D-8F90-808E7ADF9AA4}" srcOrd="3" destOrd="0" presId="urn:microsoft.com/office/officeart/2018/2/layout/IconVerticalSolidList"/>
    <dgm:cxn modelId="{BFE8D11E-4B03-9242-9D0A-4E22541640E0}" type="presParOf" srcId="{5053631E-A954-4981-9085-1FC9AB46E63C}" destId="{CEB1E58C-834A-487B-9B42-D8E82C06877C}" srcOrd="7" destOrd="0" presId="urn:microsoft.com/office/officeart/2018/2/layout/IconVerticalSolidList"/>
    <dgm:cxn modelId="{7529119F-77C2-7641-8619-7F746D6568A2}" type="presParOf" srcId="{5053631E-A954-4981-9085-1FC9AB46E63C}" destId="{3179360F-EB15-42E5-95B0-44E875E45B36}" srcOrd="8" destOrd="0" presId="urn:microsoft.com/office/officeart/2018/2/layout/IconVerticalSolidList"/>
    <dgm:cxn modelId="{6B3CDE9E-30BC-D242-8110-303608839BBE}" type="presParOf" srcId="{3179360F-EB15-42E5-95B0-44E875E45B36}" destId="{E22D6072-C1CC-4391-B987-7C3FADE04955}" srcOrd="0" destOrd="0" presId="urn:microsoft.com/office/officeart/2018/2/layout/IconVerticalSolidList"/>
    <dgm:cxn modelId="{9B119868-FAC5-AD49-8107-6F09409D0C44}" type="presParOf" srcId="{3179360F-EB15-42E5-95B0-44E875E45B36}" destId="{35659777-C3D8-4846-A370-5C5C66FB996A}" srcOrd="1" destOrd="0" presId="urn:microsoft.com/office/officeart/2018/2/layout/IconVerticalSolidList"/>
    <dgm:cxn modelId="{E94EC507-E118-414A-A02B-86982B408542}" type="presParOf" srcId="{3179360F-EB15-42E5-95B0-44E875E45B36}" destId="{FF4CD286-B478-458C-9546-6EB41AD17F69}" srcOrd="2" destOrd="0" presId="urn:microsoft.com/office/officeart/2018/2/layout/IconVerticalSolidList"/>
    <dgm:cxn modelId="{B3CF6F73-0E1C-9846-9CB5-0AAF4223B317}" type="presParOf" srcId="{3179360F-EB15-42E5-95B0-44E875E45B36}" destId="{92921867-858C-4EFC-BCBF-41B9C79F3CD0}" srcOrd="3" destOrd="0" presId="urn:microsoft.com/office/officeart/2018/2/layout/IconVerticalSolidList"/>
    <dgm:cxn modelId="{0F5B8AD5-9305-EF4E-9675-D47706A6AEF9}" type="presParOf" srcId="{5053631E-A954-4981-9085-1FC9AB46E63C}" destId="{B1A99AA9-99FC-46BE-AFF2-E5A42A99AA92}" srcOrd="9" destOrd="0" presId="urn:microsoft.com/office/officeart/2018/2/layout/IconVerticalSolidList"/>
    <dgm:cxn modelId="{99B3618E-1146-094E-BAAD-8D8E7848DA07}" type="presParOf" srcId="{5053631E-A954-4981-9085-1FC9AB46E63C}" destId="{5FDFAB8F-94A6-4198-A703-EF0E1773E068}" srcOrd="10" destOrd="0" presId="urn:microsoft.com/office/officeart/2018/2/layout/IconVerticalSolidList"/>
    <dgm:cxn modelId="{610C6B4D-3FF5-A24D-A94E-D853E4B8F086}" type="presParOf" srcId="{5FDFAB8F-94A6-4198-A703-EF0E1773E068}" destId="{58C322AD-AEA7-40D3-BF89-4E72B00F64AD}" srcOrd="0" destOrd="0" presId="urn:microsoft.com/office/officeart/2018/2/layout/IconVerticalSolidList"/>
    <dgm:cxn modelId="{48FE157F-671F-4340-AA28-64A90839BD12}" type="presParOf" srcId="{5FDFAB8F-94A6-4198-A703-EF0E1773E068}" destId="{B2076B93-6C54-47F3-AFC0-EC16BFB08A0C}" srcOrd="1" destOrd="0" presId="urn:microsoft.com/office/officeart/2018/2/layout/IconVerticalSolidList"/>
    <dgm:cxn modelId="{54F502BB-C3FC-5540-B0D0-8147A1B8428E}" type="presParOf" srcId="{5FDFAB8F-94A6-4198-A703-EF0E1773E068}" destId="{B58BFDC6-3130-494A-9D9C-DF301B1D644E}" srcOrd="2" destOrd="0" presId="urn:microsoft.com/office/officeart/2018/2/layout/IconVerticalSolidList"/>
    <dgm:cxn modelId="{7ACD1EDB-5F22-C84B-A9DC-81545B66F00C}" type="presParOf" srcId="{5FDFAB8F-94A6-4198-A703-EF0E1773E068}" destId="{BCA64D45-94FE-43A4-A6C8-FB19A63FF69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1604A-08E0-46EA-A204-A162D0977258}">
      <dsp:nvSpPr>
        <dsp:cNvPr id="0" name=""/>
        <dsp:cNvSpPr/>
      </dsp:nvSpPr>
      <dsp:spPr>
        <a:xfrm>
          <a:off x="0" y="5193"/>
          <a:ext cx="9618133" cy="544412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5EDE6-2639-4BAF-81C2-D87499BA32AA}">
      <dsp:nvSpPr>
        <dsp:cNvPr id="0" name=""/>
        <dsp:cNvSpPr/>
      </dsp:nvSpPr>
      <dsp:spPr>
        <a:xfrm>
          <a:off x="164684" y="127686"/>
          <a:ext cx="299719" cy="2994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171D4-781E-446E-8DF6-FFC6F46F6E91}">
      <dsp:nvSpPr>
        <dsp:cNvPr id="0" name=""/>
        <dsp:cNvSpPr/>
      </dsp:nvSpPr>
      <dsp:spPr>
        <a:xfrm>
          <a:off x="629089" y="5193"/>
          <a:ext cx="8913791" cy="680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1" tIns="72021" rIns="72021" bIns="720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CW – continuous wave, the signal used to broadcast Morse code,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         often used interchangeably.</a:t>
          </a:r>
        </a:p>
      </dsp:txBody>
      <dsp:txXfrm>
        <a:off x="629089" y="5193"/>
        <a:ext cx="8913791" cy="680515"/>
      </dsp:txXfrm>
    </dsp:sp>
    <dsp:sp modelId="{0DDBE147-7DF8-4EB2-9F28-7EEE4C1DA45D}">
      <dsp:nvSpPr>
        <dsp:cNvPr id="0" name=""/>
        <dsp:cNvSpPr/>
      </dsp:nvSpPr>
      <dsp:spPr>
        <a:xfrm>
          <a:off x="0" y="855838"/>
          <a:ext cx="9618133" cy="544412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3B834-E6A0-4E27-896D-61FC08029F9C}">
      <dsp:nvSpPr>
        <dsp:cNvPr id="0" name=""/>
        <dsp:cNvSpPr/>
      </dsp:nvSpPr>
      <dsp:spPr>
        <a:xfrm>
          <a:off x="164684" y="978331"/>
          <a:ext cx="299719" cy="2994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EEC05-CB9C-4F3F-A3AA-FD49441951D5}">
      <dsp:nvSpPr>
        <dsp:cNvPr id="0" name=""/>
        <dsp:cNvSpPr/>
      </dsp:nvSpPr>
      <dsp:spPr>
        <a:xfrm>
          <a:off x="629089" y="855838"/>
          <a:ext cx="8913791" cy="680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1" tIns="72021" rIns="72021" bIns="720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QSO – an exchange between radio operators</a:t>
          </a:r>
          <a:endParaRPr lang="en-US" sz="1800" kern="1200" dirty="0"/>
        </a:p>
      </dsp:txBody>
      <dsp:txXfrm>
        <a:off x="629089" y="855838"/>
        <a:ext cx="8913791" cy="680515"/>
      </dsp:txXfrm>
    </dsp:sp>
    <dsp:sp modelId="{5BA82C4D-5C5E-4D91-BD09-BF8A379A24C2}">
      <dsp:nvSpPr>
        <dsp:cNvPr id="0" name=""/>
        <dsp:cNvSpPr/>
      </dsp:nvSpPr>
      <dsp:spPr>
        <a:xfrm>
          <a:off x="0" y="1706483"/>
          <a:ext cx="9618133" cy="544412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B33B6B-3BAD-4830-9DC1-42E97241A1DD}">
      <dsp:nvSpPr>
        <dsp:cNvPr id="0" name=""/>
        <dsp:cNvSpPr/>
      </dsp:nvSpPr>
      <dsp:spPr>
        <a:xfrm>
          <a:off x="164684" y="1828975"/>
          <a:ext cx="299719" cy="2994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3C151-4BCC-4971-8B91-60F8B28EFFB1}">
      <dsp:nvSpPr>
        <dsp:cNvPr id="0" name=""/>
        <dsp:cNvSpPr/>
      </dsp:nvSpPr>
      <dsp:spPr>
        <a:xfrm>
          <a:off x="629089" y="1706483"/>
          <a:ext cx="8913791" cy="680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1" tIns="72021" rIns="72021" bIns="720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QRP – low power signal, typically less than 5 watts</a:t>
          </a:r>
          <a:endParaRPr lang="en-US" sz="1800" kern="1200" dirty="0"/>
        </a:p>
      </dsp:txBody>
      <dsp:txXfrm>
        <a:off x="629089" y="1706483"/>
        <a:ext cx="8913791" cy="680515"/>
      </dsp:txXfrm>
    </dsp:sp>
    <dsp:sp modelId="{72C7369F-3449-4E9A-8CD7-7E37AEFB6493}">
      <dsp:nvSpPr>
        <dsp:cNvPr id="0" name=""/>
        <dsp:cNvSpPr/>
      </dsp:nvSpPr>
      <dsp:spPr>
        <a:xfrm>
          <a:off x="0" y="2557127"/>
          <a:ext cx="9618133" cy="544412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935DA-39AD-420E-8147-C9A9F5CF4001}">
      <dsp:nvSpPr>
        <dsp:cNvPr id="0" name=""/>
        <dsp:cNvSpPr/>
      </dsp:nvSpPr>
      <dsp:spPr>
        <a:xfrm>
          <a:off x="164684" y="2679620"/>
          <a:ext cx="299719" cy="2994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3F71C-5942-4F94-AE66-26C0E17E5314}">
      <dsp:nvSpPr>
        <dsp:cNvPr id="0" name=""/>
        <dsp:cNvSpPr/>
      </dsp:nvSpPr>
      <dsp:spPr>
        <a:xfrm>
          <a:off x="629089" y="2557127"/>
          <a:ext cx="8913791" cy="680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1" tIns="72021" rIns="72021" bIns="720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WPM – words per minute</a:t>
          </a:r>
          <a:endParaRPr lang="en-US" sz="1800" kern="1200" dirty="0"/>
        </a:p>
      </dsp:txBody>
      <dsp:txXfrm>
        <a:off x="629089" y="2557127"/>
        <a:ext cx="8913791" cy="680515"/>
      </dsp:txXfrm>
    </dsp:sp>
    <dsp:sp modelId="{6B25D45A-B834-45A8-A42E-DEED8362957E}">
      <dsp:nvSpPr>
        <dsp:cNvPr id="0" name=""/>
        <dsp:cNvSpPr/>
      </dsp:nvSpPr>
      <dsp:spPr>
        <a:xfrm>
          <a:off x="0" y="3407772"/>
          <a:ext cx="9618133" cy="544412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6DB398-A696-473C-B529-94FB96B78735}">
      <dsp:nvSpPr>
        <dsp:cNvPr id="0" name=""/>
        <dsp:cNvSpPr/>
      </dsp:nvSpPr>
      <dsp:spPr>
        <a:xfrm>
          <a:off x="164684" y="3530265"/>
          <a:ext cx="299719" cy="2994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CC0D7-8D87-4637-8E81-90916E5740A1}">
      <dsp:nvSpPr>
        <dsp:cNvPr id="0" name=""/>
        <dsp:cNvSpPr/>
      </dsp:nvSpPr>
      <dsp:spPr>
        <a:xfrm>
          <a:off x="629089" y="3407772"/>
          <a:ext cx="8913791" cy="680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1" tIns="72021" rIns="72021" bIns="720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IMHO – In My Humble Opinion </a:t>
          </a:r>
          <a:r>
            <a:rPr lang="en-US" sz="1800" i="1" kern="1200"/>
            <a:t>(this entire presentation)</a:t>
          </a:r>
          <a:endParaRPr lang="en-US" sz="1800" kern="1200" dirty="0"/>
        </a:p>
      </dsp:txBody>
      <dsp:txXfrm>
        <a:off x="629089" y="3407772"/>
        <a:ext cx="8913791" cy="680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B8AEA-E239-4D73-B7F7-44927AEBB489}">
      <dsp:nvSpPr>
        <dsp:cNvPr id="0" name=""/>
        <dsp:cNvSpPr/>
      </dsp:nvSpPr>
      <dsp:spPr>
        <a:xfrm>
          <a:off x="0" y="1780"/>
          <a:ext cx="8805805" cy="758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296AC-D701-4B34-B03E-27BECBB2DE67}">
      <dsp:nvSpPr>
        <dsp:cNvPr id="0" name=""/>
        <dsp:cNvSpPr/>
      </dsp:nvSpPr>
      <dsp:spPr>
        <a:xfrm>
          <a:off x="229529" y="172505"/>
          <a:ext cx="417326" cy="417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15945-0AEF-4FBF-862A-700A960939EB}">
      <dsp:nvSpPr>
        <dsp:cNvPr id="0" name=""/>
        <dsp:cNvSpPr/>
      </dsp:nvSpPr>
      <dsp:spPr>
        <a:xfrm>
          <a:off x="876386" y="1780"/>
          <a:ext cx="7929418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Use both Koch and Farnsworth methods at the same time.</a:t>
          </a:r>
        </a:p>
      </dsp:txBody>
      <dsp:txXfrm>
        <a:off x="876386" y="1780"/>
        <a:ext cx="7929418" cy="758776"/>
      </dsp:txXfrm>
    </dsp:sp>
    <dsp:sp modelId="{332410AD-7A6C-43D7-B859-2DB9FD136749}">
      <dsp:nvSpPr>
        <dsp:cNvPr id="0" name=""/>
        <dsp:cNvSpPr/>
      </dsp:nvSpPr>
      <dsp:spPr>
        <a:xfrm>
          <a:off x="0" y="950250"/>
          <a:ext cx="8805805" cy="758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0F0434-FD90-4C73-9698-28975C736BCF}">
      <dsp:nvSpPr>
        <dsp:cNvPr id="0" name=""/>
        <dsp:cNvSpPr/>
      </dsp:nvSpPr>
      <dsp:spPr>
        <a:xfrm>
          <a:off x="229529" y="1120975"/>
          <a:ext cx="417326" cy="417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8CE45-5995-40A9-90C1-E61AE8A5C87F}">
      <dsp:nvSpPr>
        <dsp:cNvPr id="0" name=""/>
        <dsp:cNvSpPr/>
      </dsp:nvSpPr>
      <dsp:spPr>
        <a:xfrm>
          <a:off x="876386" y="950250"/>
          <a:ext cx="7929418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Practice 10-15 minutes twice a day. </a:t>
          </a:r>
          <a:br>
            <a:rPr lang="en-US" sz="1900" kern="1200" dirty="0"/>
          </a:br>
          <a:r>
            <a:rPr lang="en-US" sz="1900" kern="1200" dirty="0">
              <a:solidFill>
                <a:schemeClr val="accent2"/>
              </a:solidFill>
            </a:rPr>
            <a:t>* Habit Stacking *</a:t>
          </a:r>
        </a:p>
      </dsp:txBody>
      <dsp:txXfrm>
        <a:off x="876386" y="950250"/>
        <a:ext cx="7929418" cy="758776"/>
      </dsp:txXfrm>
    </dsp:sp>
    <dsp:sp modelId="{F7964511-57CD-4B18-9749-754AF94B800A}">
      <dsp:nvSpPr>
        <dsp:cNvPr id="0" name=""/>
        <dsp:cNvSpPr/>
      </dsp:nvSpPr>
      <dsp:spPr>
        <a:xfrm>
          <a:off x="0" y="1898720"/>
          <a:ext cx="8805805" cy="758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DA6E4-F901-427F-B684-A7D86EC0EBFE}">
      <dsp:nvSpPr>
        <dsp:cNvPr id="0" name=""/>
        <dsp:cNvSpPr/>
      </dsp:nvSpPr>
      <dsp:spPr>
        <a:xfrm>
          <a:off x="229529" y="2069445"/>
          <a:ext cx="417326" cy="417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0E3FCC-EE8F-41B4-BA7A-566BF73D460B}">
      <dsp:nvSpPr>
        <dsp:cNvPr id="0" name=""/>
        <dsp:cNvSpPr/>
      </dsp:nvSpPr>
      <dsp:spPr>
        <a:xfrm>
          <a:off x="876386" y="1898720"/>
          <a:ext cx="7929418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Track your progress.  Some apps do this for you.</a:t>
          </a:r>
        </a:p>
      </dsp:txBody>
      <dsp:txXfrm>
        <a:off x="876386" y="1898720"/>
        <a:ext cx="7929418" cy="758776"/>
      </dsp:txXfrm>
    </dsp:sp>
    <dsp:sp modelId="{78F5FABF-4ED8-40E9-BCD9-DD075B3298E8}">
      <dsp:nvSpPr>
        <dsp:cNvPr id="0" name=""/>
        <dsp:cNvSpPr/>
      </dsp:nvSpPr>
      <dsp:spPr>
        <a:xfrm>
          <a:off x="0" y="2847191"/>
          <a:ext cx="8805805" cy="758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8E6D2-F489-4BFC-A120-74ADC2CEF3B9}">
      <dsp:nvSpPr>
        <dsp:cNvPr id="0" name=""/>
        <dsp:cNvSpPr/>
      </dsp:nvSpPr>
      <dsp:spPr>
        <a:xfrm>
          <a:off x="229529" y="3017915"/>
          <a:ext cx="417326" cy="417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C2657-7D83-485D-8F90-808E7ADF9AA4}">
      <dsp:nvSpPr>
        <dsp:cNvPr id="0" name=""/>
        <dsp:cNvSpPr/>
      </dsp:nvSpPr>
      <dsp:spPr>
        <a:xfrm>
          <a:off x="876386" y="2847191"/>
          <a:ext cx="7929418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Learn to copy before learning to send.</a:t>
          </a:r>
        </a:p>
      </dsp:txBody>
      <dsp:txXfrm>
        <a:off x="876386" y="2847191"/>
        <a:ext cx="7929418" cy="758776"/>
      </dsp:txXfrm>
    </dsp:sp>
    <dsp:sp modelId="{E22D6072-C1CC-4391-B987-7C3FADE04955}">
      <dsp:nvSpPr>
        <dsp:cNvPr id="0" name=""/>
        <dsp:cNvSpPr/>
      </dsp:nvSpPr>
      <dsp:spPr>
        <a:xfrm>
          <a:off x="0" y="3795661"/>
          <a:ext cx="8805805" cy="758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659777-C3D8-4846-A370-5C5C66FB996A}">
      <dsp:nvSpPr>
        <dsp:cNvPr id="0" name=""/>
        <dsp:cNvSpPr/>
      </dsp:nvSpPr>
      <dsp:spPr>
        <a:xfrm>
          <a:off x="229529" y="3966385"/>
          <a:ext cx="417326" cy="4173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21867-858C-4EFC-BCBF-41B9C79F3CD0}">
      <dsp:nvSpPr>
        <dsp:cNvPr id="0" name=""/>
        <dsp:cNvSpPr/>
      </dsp:nvSpPr>
      <dsp:spPr>
        <a:xfrm>
          <a:off x="876386" y="3795661"/>
          <a:ext cx="7929418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CW operators will have “accents” so listen to real QSOs.  </a:t>
          </a:r>
          <a:br>
            <a:rPr lang="en-US" sz="1900" kern="1200" dirty="0"/>
          </a:br>
          <a:r>
            <a:rPr lang="en-US" sz="1900" i="1" kern="1200" dirty="0"/>
            <a:t>(No radio?  Try </a:t>
          </a:r>
          <a:r>
            <a:rPr lang="en-US" sz="1900" i="1" kern="1200" dirty="0" err="1"/>
            <a:t>websdr.org</a:t>
          </a:r>
          <a:r>
            <a:rPr lang="en-US" sz="1900" i="1" kern="1200" dirty="0"/>
            <a:t>)</a:t>
          </a:r>
        </a:p>
      </dsp:txBody>
      <dsp:txXfrm>
        <a:off x="876386" y="3795661"/>
        <a:ext cx="7929418" cy="758776"/>
      </dsp:txXfrm>
    </dsp:sp>
    <dsp:sp modelId="{58C322AD-AEA7-40D3-BF89-4E72B00F64AD}">
      <dsp:nvSpPr>
        <dsp:cNvPr id="0" name=""/>
        <dsp:cNvSpPr/>
      </dsp:nvSpPr>
      <dsp:spPr>
        <a:xfrm>
          <a:off x="0" y="4744131"/>
          <a:ext cx="8805805" cy="758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76B93-6C54-47F3-AFC0-EC16BFB08A0C}">
      <dsp:nvSpPr>
        <dsp:cNvPr id="0" name=""/>
        <dsp:cNvSpPr/>
      </dsp:nvSpPr>
      <dsp:spPr>
        <a:xfrm>
          <a:off x="229529" y="4914855"/>
          <a:ext cx="417326" cy="41732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64D45-94FE-43A4-A6C8-FB19A63FF695}">
      <dsp:nvSpPr>
        <dsp:cNvPr id="0" name=""/>
        <dsp:cNvSpPr/>
      </dsp:nvSpPr>
      <dsp:spPr>
        <a:xfrm>
          <a:off x="876386" y="4744131"/>
          <a:ext cx="7929418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If you struggle, seek an elmer.</a:t>
          </a:r>
        </a:p>
      </dsp:txBody>
      <dsp:txXfrm>
        <a:off x="876386" y="4744131"/>
        <a:ext cx="7929418" cy="758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6F624-A6BA-6B45-95F9-11F99163F5A0}" type="datetimeFigureOut">
              <a:rPr lang="en-US" smtClean="0"/>
              <a:t>8/16/24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61DBD-B367-9445-BC2B-7BD0BCCA5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0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53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82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58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ideas how Morse code is linked to the Mission Impossible movies?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85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77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12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Pixie</a:t>
            </a:r>
            <a:br>
              <a:rPr lang="en-US" dirty="0"/>
            </a:br>
            <a:r>
              <a:rPr lang="en-US" dirty="0"/>
              <a:t>$2 on Ali Express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62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48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21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5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71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43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Quick, what character is DI-DAH-DI-DIT?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234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13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1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471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72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learning Morse code has a roommate?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84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need to go faster to avoid trying to count </a:t>
            </a:r>
            <a:r>
              <a:rPr lang="en-US" dirty="0" err="1"/>
              <a:t>dits</a:t>
            </a:r>
            <a:r>
              <a:rPr lang="en-US" dirty="0"/>
              <a:t> and dahs.</a:t>
            </a:r>
          </a:p>
          <a:p>
            <a:r>
              <a:rPr lang="en-US" dirty="0"/>
              <a:t>30/8</a:t>
            </a:r>
          </a:p>
          <a:p>
            <a:r>
              <a:rPr lang="en-US" dirty="0"/>
              <a:t>Don’t go too slow. 5 wpm is painful.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89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Morserino-32 is $115 from Austria.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80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Gil </a:t>
            </a:r>
            <a:r>
              <a:rPr lang="en-US" dirty="0" err="1"/>
              <a:t>Gruson</a:t>
            </a:r>
            <a:r>
              <a:rPr lang="en-US" dirty="0"/>
              <a:t> F4WBY the Radio Prepper from France.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761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LICC is a great way to start out with a support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10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 WPM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35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78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36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91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7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68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54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73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61DBD-B367-9445-BC2B-7BD0BCCA51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5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680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80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8647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14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097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47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97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9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74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92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71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944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66363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2219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698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3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865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01" r:id="rId1"/>
    <p:sldLayoutId id="2147485302" r:id="rId2"/>
    <p:sldLayoutId id="2147485303" r:id="rId3"/>
    <p:sldLayoutId id="2147485304" r:id="rId4"/>
    <p:sldLayoutId id="2147485305" r:id="rId5"/>
    <p:sldLayoutId id="2147485306" r:id="rId6"/>
    <p:sldLayoutId id="2147485307" r:id="rId7"/>
    <p:sldLayoutId id="2147485308" r:id="rId8"/>
    <p:sldLayoutId id="2147485309" r:id="rId9"/>
    <p:sldLayoutId id="2147485310" r:id="rId10"/>
    <p:sldLayoutId id="2147485311" r:id="rId11"/>
    <p:sldLayoutId id="2147485312" r:id="rId12"/>
    <p:sldLayoutId id="2147485313" r:id="rId13"/>
    <p:sldLayoutId id="2147485314" r:id="rId14"/>
    <p:sldLayoutId id="2147485315" r:id="rId15"/>
    <p:sldLayoutId id="2147485316" r:id="rId16"/>
  </p:sldLayoutIdLst>
  <p:transition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73513" y="0"/>
            <a:ext cx="5613431" cy="6853245"/>
            <a:chOff x="2487613" y="285750"/>
            <a:chExt cx="2428876" cy="5654676"/>
          </a:xfrm>
          <a:solidFill>
            <a:schemeClr val="accent1"/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6A1A00-B4A1-F522-59BC-52C73ECEB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215" y="1318591"/>
            <a:ext cx="5102159" cy="422082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Beginning Morse Code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E4BC2-5650-8E1C-985C-926A6DC69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2032" y="3429000"/>
            <a:ext cx="3675634" cy="2624666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This is the font size of the presentation so make sure you can view it from your seat...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4B14F1-F7A9-9268-A110-B2CE20E4B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954" y="764903"/>
            <a:ext cx="4461235" cy="279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7649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E701-5C58-2F5E-6D4A-7E9C2C93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Me?  </a:t>
            </a:r>
            <a:r>
              <a:rPr lang="en-US" sz="4800" dirty="0"/>
              <a:t>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3E5E-27D5-B47B-ABAA-E4698BC28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1983 – learned 5wpm Morse code for Novice license</a:t>
            </a:r>
            <a:endParaRPr lang="en-US" sz="2400" dirty="0">
              <a:effectLst/>
            </a:endParaRPr>
          </a:p>
          <a:p>
            <a:r>
              <a:rPr lang="en-US" dirty="0"/>
              <a:t>1986 – starting learning Morse code again</a:t>
            </a:r>
          </a:p>
          <a:p>
            <a:r>
              <a:rPr lang="en-US" dirty="0"/>
              <a:t>2001 – let my license expire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/>
              <a:t> </a:t>
            </a:r>
          </a:p>
          <a:p>
            <a:pPr rtl="0" eaLnBrk="1" latinLnBrk="0" hangingPunct="1"/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2020 – Covid Summer &gt;&gt; Technician, General, and Extra</a:t>
            </a:r>
            <a:endParaRPr lang="en-US" sz="2400" dirty="0">
              <a:effectLst/>
            </a:endParaRPr>
          </a:p>
          <a:p>
            <a:pPr rtl="0" eaLnBrk="1" latinLnBrk="0" hangingPunct="1"/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2021 – built Morserino-32 with Jerry (KF4BOE)</a:t>
            </a:r>
            <a:b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		     began learning Morse code again</a:t>
            </a:r>
            <a:endParaRPr lang="en-US" sz="2400" dirty="0">
              <a:effectLst/>
            </a:endParaRPr>
          </a:p>
          <a:p>
            <a:r>
              <a:rPr lang="en-US" dirty="0"/>
              <a:t>2023 – interested in QRP CW POTA, </a:t>
            </a:r>
            <a:br>
              <a:rPr lang="en-US" dirty="0"/>
            </a:br>
            <a:r>
              <a:rPr lang="en-US" dirty="0"/>
              <a:t>	           now I am learning Morse code…</a:t>
            </a:r>
          </a:p>
        </p:txBody>
      </p:sp>
    </p:spTree>
    <p:extLst>
      <p:ext uri="{BB962C8B-B14F-4D97-AF65-F5344CB8AC3E}">
        <p14:creationId xmlns:p14="http://schemas.microsoft.com/office/powerpoint/2010/main" val="330430198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E701-5C58-2F5E-6D4A-7E9C2C93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Me?  </a:t>
            </a:r>
            <a:r>
              <a:rPr lang="en-US" sz="4800" dirty="0"/>
              <a:t>🤪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3E5E-27D5-B47B-ABAA-E4698BC28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1983 – </a:t>
            </a:r>
            <a:r>
              <a:rPr lang="en-US" sz="2400" b="1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learned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 5wpm Morse code for Novice license</a:t>
            </a:r>
            <a:endParaRPr lang="en-US" sz="2400" dirty="0">
              <a:effectLst/>
            </a:endParaRPr>
          </a:p>
          <a:p>
            <a:r>
              <a:rPr lang="en-US" dirty="0"/>
              <a:t>1986 – starting learning Morse code </a:t>
            </a:r>
            <a:r>
              <a:rPr lang="en-US" b="1" dirty="0">
                <a:solidFill>
                  <a:schemeClr val="accent1"/>
                </a:solidFill>
              </a:rPr>
              <a:t>again</a:t>
            </a:r>
          </a:p>
          <a:p>
            <a:r>
              <a:rPr lang="en-US" dirty="0"/>
              <a:t>2001 – let my license expire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/>
              <a:t> </a:t>
            </a:r>
          </a:p>
          <a:p>
            <a:pPr rtl="0" eaLnBrk="1" latinLnBrk="0" hangingPunct="1"/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2020 – Covid Summer &gt;&gt; Technician, General, and Extra</a:t>
            </a:r>
            <a:endParaRPr lang="en-US" sz="2400" dirty="0">
              <a:effectLst/>
            </a:endParaRPr>
          </a:p>
          <a:p>
            <a:pPr rtl="0" eaLnBrk="1" latinLnBrk="0" hangingPunct="1"/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2021 – built Morserino-32 with Jerry (KF4BOE)</a:t>
            </a:r>
            <a:b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		     began learning Morse code </a:t>
            </a:r>
            <a:r>
              <a:rPr lang="en-US" sz="2400" b="1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again</a:t>
            </a:r>
            <a:endParaRPr lang="en-US" sz="2400" b="1" dirty="0">
              <a:solidFill>
                <a:schemeClr val="accent1"/>
              </a:solidFill>
              <a:effectLst/>
            </a:endParaRPr>
          </a:p>
          <a:p>
            <a:r>
              <a:rPr lang="en-US" dirty="0"/>
              <a:t>2023 – interested in QRP CW POTA, </a:t>
            </a:r>
            <a:br>
              <a:rPr lang="en-US" dirty="0"/>
            </a:br>
            <a:r>
              <a:rPr lang="en-US" dirty="0"/>
              <a:t>	           now I am learning Morse code…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3DE0EB-595B-6144-525B-4A3D94E10AFB}"/>
              </a:ext>
            </a:extLst>
          </p:cNvPr>
          <p:cNvSpPr txBox="1"/>
          <p:nvPr/>
        </p:nvSpPr>
        <p:spPr>
          <a:xfrm>
            <a:off x="9156479" y="5623118"/>
            <a:ext cx="3035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chemeClr val="accent1"/>
                </a:solidFill>
              </a:rPr>
              <a:t>again</a:t>
            </a:r>
          </a:p>
        </p:txBody>
      </p:sp>
    </p:spTree>
    <p:extLst>
      <p:ext uri="{BB962C8B-B14F-4D97-AF65-F5344CB8AC3E}">
        <p14:creationId xmlns:p14="http://schemas.microsoft.com/office/powerpoint/2010/main" val="357162685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FC5700F-7321-4B30-B1DC-BC4F2165B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81" name="Freeform 11">
            <a:extLst>
              <a:ext uri="{FF2B5EF4-FFF2-40B4-BE49-F238E27FC236}">
                <a16:creationId xmlns:a16="http://schemas.microsoft.com/office/drawing/2014/main" id="{8F50300C-C744-4948-BE34-534215C74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D8C5FF9-01B0-CFDD-F9A0-42005C75E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r="5252"/>
          <a:stretch/>
        </p:blipFill>
        <p:spPr bwMode="auto">
          <a:xfrm>
            <a:off x="20" y="1731"/>
            <a:ext cx="46558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3" name="Group 3082">
            <a:extLst>
              <a:ext uri="{FF2B5EF4-FFF2-40B4-BE49-F238E27FC236}">
                <a16:creationId xmlns:a16="http://schemas.microsoft.com/office/drawing/2014/main" id="{3EF50F21-ED59-4E25-B7BC-73AD45B39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54305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3084" name="Freeform 11">
              <a:extLst>
                <a:ext uri="{FF2B5EF4-FFF2-40B4-BE49-F238E27FC236}">
                  <a16:creationId xmlns:a16="http://schemas.microsoft.com/office/drawing/2014/main" id="{B4BBD743-AED0-444D-9902-8DB24436E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85" name="Freeform 12">
              <a:extLst>
                <a:ext uri="{FF2B5EF4-FFF2-40B4-BE49-F238E27FC236}">
                  <a16:creationId xmlns:a16="http://schemas.microsoft.com/office/drawing/2014/main" id="{AD54B70A-5178-48BC-B033-10C4CA75E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86" name="Freeform 13">
              <a:extLst>
                <a:ext uri="{FF2B5EF4-FFF2-40B4-BE49-F238E27FC236}">
                  <a16:creationId xmlns:a16="http://schemas.microsoft.com/office/drawing/2014/main" id="{20FBEA6E-CA5E-44BD-B307-ABC9ECECFB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87" name="Freeform 14">
              <a:extLst>
                <a:ext uri="{FF2B5EF4-FFF2-40B4-BE49-F238E27FC236}">
                  <a16:creationId xmlns:a16="http://schemas.microsoft.com/office/drawing/2014/main" id="{D99675B1-DB47-4C3A-AB88-AAFF5D482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88" name="Freeform 15">
              <a:extLst>
                <a:ext uri="{FF2B5EF4-FFF2-40B4-BE49-F238E27FC236}">
                  <a16:creationId xmlns:a16="http://schemas.microsoft.com/office/drawing/2014/main" id="{E31454EC-7A3E-4AC8-AABC-52AA6AA7E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89" name="Freeform 16">
              <a:extLst>
                <a:ext uri="{FF2B5EF4-FFF2-40B4-BE49-F238E27FC236}">
                  <a16:creationId xmlns:a16="http://schemas.microsoft.com/office/drawing/2014/main" id="{3109BB6F-A346-49B5-82E9-F2650BBF1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90" name="Freeform 17">
              <a:extLst>
                <a:ext uri="{FF2B5EF4-FFF2-40B4-BE49-F238E27FC236}">
                  <a16:creationId xmlns:a16="http://schemas.microsoft.com/office/drawing/2014/main" id="{F81FA27F-C104-4E7D-BE92-7A2811CDD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91" name="Freeform 18">
              <a:extLst>
                <a:ext uri="{FF2B5EF4-FFF2-40B4-BE49-F238E27FC236}">
                  <a16:creationId xmlns:a16="http://schemas.microsoft.com/office/drawing/2014/main" id="{B677B330-FB3E-4C6C-919C-12B90BE61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92" name="Freeform 19">
              <a:extLst>
                <a:ext uri="{FF2B5EF4-FFF2-40B4-BE49-F238E27FC236}">
                  <a16:creationId xmlns:a16="http://schemas.microsoft.com/office/drawing/2014/main" id="{6BE1B8BD-E8A5-4794-81A6-F0AC9F3C9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93" name="Freeform 20">
              <a:extLst>
                <a:ext uri="{FF2B5EF4-FFF2-40B4-BE49-F238E27FC236}">
                  <a16:creationId xmlns:a16="http://schemas.microsoft.com/office/drawing/2014/main" id="{18C329D0-2CD6-440D-8585-7BE8A8135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94" name="Freeform 21">
              <a:extLst>
                <a:ext uri="{FF2B5EF4-FFF2-40B4-BE49-F238E27FC236}">
                  <a16:creationId xmlns:a16="http://schemas.microsoft.com/office/drawing/2014/main" id="{DD7E021D-22D7-42E8-9DDE-FF9AB9482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95" name="Freeform 22">
              <a:extLst>
                <a:ext uri="{FF2B5EF4-FFF2-40B4-BE49-F238E27FC236}">
                  <a16:creationId xmlns:a16="http://schemas.microsoft.com/office/drawing/2014/main" id="{7E3DAB05-2B17-4064-B002-E9BCAFE08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3097" name="Group 3096">
            <a:extLst>
              <a:ext uri="{FF2B5EF4-FFF2-40B4-BE49-F238E27FC236}">
                <a16:creationId xmlns:a16="http://schemas.microsoft.com/office/drawing/2014/main" id="{672F9DC4-C2C4-43CF-9C2C-2EE1826F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1520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098" name="Freeform 27">
              <a:extLst>
                <a:ext uri="{FF2B5EF4-FFF2-40B4-BE49-F238E27FC236}">
                  <a16:creationId xmlns:a16="http://schemas.microsoft.com/office/drawing/2014/main" id="{4E0064C5-2224-49BF-884A-D0118AEAB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99" name="Freeform 28">
              <a:extLst>
                <a:ext uri="{FF2B5EF4-FFF2-40B4-BE49-F238E27FC236}">
                  <a16:creationId xmlns:a16="http://schemas.microsoft.com/office/drawing/2014/main" id="{0D33309E-8132-42DA-B37B-4CAF0F6D1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00" name="Freeform 29">
              <a:extLst>
                <a:ext uri="{FF2B5EF4-FFF2-40B4-BE49-F238E27FC236}">
                  <a16:creationId xmlns:a16="http://schemas.microsoft.com/office/drawing/2014/main" id="{739DA087-BAEC-4E31-946D-3BA859C62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01" name="Freeform 30">
              <a:extLst>
                <a:ext uri="{FF2B5EF4-FFF2-40B4-BE49-F238E27FC236}">
                  <a16:creationId xmlns:a16="http://schemas.microsoft.com/office/drawing/2014/main" id="{395F1535-595E-4F4C-BEC0-F2EA9062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02" name="Freeform 31">
              <a:extLst>
                <a:ext uri="{FF2B5EF4-FFF2-40B4-BE49-F238E27FC236}">
                  <a16:creationId xmlns:a16="http://schemas.microsoft.com/office/drawing/2014/main" id="{FFFD4D55-2142-47EB-B7EB-5C049C731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03" name="Freeform 32">
              <a:extLst>
                <a:ext uri="{FF2B5EF4-FFF2-40B4-BE49-F238E27FC236}">
                  <a16:creationId xmlns:a16="http://schemas.microsoft.com/office/drawing/2014/main" id="{22CAF07E-CB2F-438A-AD2E-86E3A409B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04" name="Freeform 33">
              <a:extLst>
                <a:ext uri="{FF2B5EF4-FFF2-40B4-BE49-F238E27FC236}">
                  <a16:creationId xmlns:a16="http://schemas.microsoft.com/office/drawing/2014/main" id="{148C41FD-1EDA-45D8-AAA4-E79A761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05" name="Freeform 34">
              <a:extLst>
                <a:ext uri="{FF2B5EF4-FFF2-40B4-BE49-F238E27FC236}">
                  <a16:creationId xmlns:a16="http://schemas.microsoft.com/office/drawing/2014/main" id="{3D1F13F1-22C7-4224-85FE-622B9F3C9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06" name="Freeform 35">
              <a:extLst>
                <a:ext uri="{FF2B5EF4-FFF2-40B4-BE49-F238E27FC236}">
                  <a16:creationId xmlns:a16="http://schemas.microsoft.com/office/drawing/2014/main" id="{0AD99730-19F0-4DB7-8108-25AF31361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07" name="Freeform 36">
              <a:extLst>
                <a:ext uri="{FF2B5EF4-FFF2-40B4-BE49-F238E27FC236}">
                  <a16:creationId xmlns:a16="http://schemas.microsoft.com/office/drawing/2014/main" id="{143A6D61-3504-4654-982B-80B7F0B5B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08" name="Freeform 37">
              <a:extLst>
                <a:ext uri="{FF2B5EF4-FFF2-40B4-BE49-F238E27FC236}">
                  <a16:creationId xmlns:a16="http://schemas.microsoft.com/office/drawing/2014/main" id="{990038CA-7285-43A9-A8FE-30824AC14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09" name="Freeform 38">
              <a:extLst>
                <a:ext uri="{FF2B5EF4-FFF2-40B4-BE49-F238E27FC236}">
                  <a16:creationId xmlns:a16="http://schemas.microsoft.com/office/drawing/2014/main" id="{0346AEBE-37DC-4BAB-B50D-E0D763843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91DB20-05C4-0811-34B1-56725F180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dirty="0"/>
              <a:t>What is Morse Code?</a:t>
            </a:r>
          </a:p>
        </p:txBody>
      </p: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6CA72FCB-DBCC-435A-838B-682978F47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9D757-C8E1-F698-D339-C7DAFF549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1832, Samuel Morse was traveling to the United States from Europe on a ship when he overheard a conversation about electromagnetism that inspired his idea for an electric telegraph.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Though he had little training in electricity, he realized that pulses of electrical current could convey information over wires.</a:t>
            </a:r>
          </a:p>
        </p:txBody>
      </p:sp>
    </p:spTree>
    <p:extLst>
      <p:ext uri="{BB962C8B-B14F-4D97-AF65-F5344CB8AC3E}">
        <p14:creationId xmlns:p14="http://schemas.microsoft.com/office/powerpoint/2010/main" val="116614742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1DB20-05C4-0811-34B1-56725F180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9D757-C8E1-F698-D339-C7DAFF549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kern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Will buying a boat and spending time on the water help you learn morse code?</a:t>
            </a:r>
            <a:br>
              <a:rPr lang="en-US" sz="2400" kern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908808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1A55-4051-9176-56CF-76979089D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1" y="624110"/>
            <a:ext cx="3810000" cy="1280890"/>
          </a:xfrm>
        </p:spPr>
        <p:txBody>
          <a:bodyPr>
            <a:normAutofit/>
          </a:bodyPr>
          <a:lstStyle/>
          <a:p>
            <a:r>
              <a:rPr lang="en-US"/>
              <a:t>Hello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349B1-FDD0-A039-06F2-06773B42A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302" y="2133600"/>
            <a:ext cx="3810000" cy="3777622"/>
          </a:xfrm>
        </p:spPr>
        <p:txBody>
          <a:bodyPr>
            <a:normAutofit/>
          </a:bodyPr>
          <a:lstStyle/>
          <a:p>
            <a:r>
              <a:rPr lang="en-US" dirty="0"/>
              <a:t>Jerry Poplin</a:t>
            </a:r>
            <a:br>
              <a:rPr lang="en-US" dirty="0"/>
            </a:br>
            <a:endParaRPr lang="en-US" dirty="0"/>
          </a:p>
          <a:p>
            <a:r>
              <a:rPr lang="en-US" dirty="0"/>
              <a:t>KF4BOE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03B76-A54B-BE7B-1157-EE7FE5656D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02" b="13902"/>
          <a:stretch/>
        </p:blipFill>
        <p:spPr>
          <a:xfrm>
            <a:off x="6091916" y="645106"/>
            <a:ext cx="5451627" cy="5247747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005735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3704D8A-9BFC-439A-A95B-B06327771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E23AB-CE8E-3F1D-8E73-A98C4E51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6574536" cy="1259894"/>
          </a:xfrm>
        </p:spPr>
        <p:txBody>
          <a:bodyPr>
            <a:normAutofit/>
          </a:bodyPr>
          <a:lstStyle/>
          <a:p>
            <a:r>
              <a:rPr lang="en-US" dirty="0"/>
              <a:t>Why Learn Morse Code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1FE79C-AE92-465F-B254-E0D3FFE12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C7FDA-F1F4-9486-60DD-3F6395EC7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6574535" cy="37592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Challenging </a:t>
            </a:r>
            <a:r>
              <a:rPr lang="en-US" sz="1800" dirty="0">
                <a:sym typeface="Wingdings" pitchFamily="2" charset="2"/>
              </a:rPr>
              <a:t></a:t>
            </a:r>
            <a:r>
              <a:rPr lang="en-US" sz="1800" dirty="0"/>
              <a:t> Rewarding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POTA / SOTA / IOTA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More bang per watt – 3kHz vs 100Hz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DX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QRP &amp; </a:t>
            </a:r>
            <a:r>
              <a:rPr lang="en-US" dirty="0" err="1"/>
              <a:t>QRPp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</a:pPr>
            <a:r>
              <a:rPr lang="en-US" sz="1800" dirty="0"/>
              <a:t>Gear can be small and simple </a:t>
            </a:r>
            <a:r>
              <a:rPr lang="en-US" sz="1800"/>
              <a:t>and cheap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 descr="A cartoon of santa claus and reindeer&#10;&#10;Description automatically generated">
            <a:extLst>
              <a:ext uri="{FF2B5EF4-FFF2-40B4-BE49-F238E27FC236}">
                <a16:creationId xmlns:a16="http://schemas.microsoft.com/office/drawing/2014/main" id="{EA5BE9D3-9171-A42E-9F19-421C6A31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25" r="10741" b="2"/>
          <a:stretch/>
        </p:blipFill>
        <p:spPr>
          <a:xfrm>
            <a:off x="7562088" y="979392"/>
            <a:ext cx="3981455" cy="4579174"/>
          </a:xfrm>
          <a:prstGeom prst="rect">
            <a:avLst/>
          </a:prstGeom>
        </p:spPr>
      </p:pic>
      <p:sp>
        <p:nvSpPr>
          <p:cNvPr id="13" name="Freeform 43">
            <a:extLst>
              <a:ext uri="{FF2B5EF4-FFF2-40B4-BE49-F238E27FC236}">
                <a16:creationId xmlns:a16="http://schemas.microsoft.com/office/drawing/2014/main" id="{8593629A-2C00-4824-90EF-8547026D6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82880" y="6061223"/>
            <a:ext cx="855156" cy="506277"/>
          </a:xfrm>
          <a:custGeom>
            <a:avLst/>
            <a:gdLst>
              <a:gd name="connsiteX0" fmla="*/ 0 w 855156"/>
              <a:gd name="connsiteY0" fmla="*/ 506277 h 506277"/>
              <a:gd name="connsiteX1" fmla="*/ 509169 w 855156"/>
              <a:gd name="connsiteY1" fmla="*/ 505572 h 506277"/>
              <a:gd name="connsiteX2" fmla="*/ 599864 w 855156"/>
              <a:gd name="connsiteY2" fmla="*/ 505572 h 506277"/>
              <a:gd name="connsiteX3" fmla="*/ 614121 w 855156"/>
              <a:gd name="connsiteY3" fmla="*/ 500804 h 506277"/>
              <a:gd name="connsiteX4" fmla="*/ 619102 w 855156"/>
              <a:gd name="connsiteY4" fmla="*/ 496035 h 506277"/>
              <a:gd name="connsiteX5" fmla="*/ 848071 w 855156"/>
              <a:gd name="connsiteY5" fmla="*/ 267092 h 506277"/>
              <a:gd name="connsiteX6" fmla="*/ 848071 w 855156"/>
              <a:gd name="connsiteY6" fmla="*/ 238480 h 506277"/>
              <a:gd name="connsiteX7" fmla="*/ 619102 w 855156"/>
              <a:gd name="connsiteY7" fmla="*/ 9537 h 506277"/>
              <a:gd name="connsiteX8" fmla="*/ 614121 w 855156"/>
              <a:gd name="connsiteY8" fmla="*/ 4769 h 506277"/>
              <a:gd name="connsiteX9" fmla="*/ 599864 w 855156"/>
              <a:gd name="connsiteY9" fmla="*/ 0 h 506277"/>
              <a:gd name="connsiteX10" fmla="*/ 509169 w 855156"/>
              <a:gd name="connsiteY10" fmla="*/ 0 h 506277"/>
              <a:gd name="connsiteX11" fmla="*/ 0 w 855156"/>
              <a:gd name="connsiteY11" fmla="*/ 144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5156" h="506277">
                <a:moveTo>
                  <a:pt x="0" y="506277"/>
                </a:moveTo>
                <a:lnTo>
                  <a:pt x="509169" y="505572"/>
                </a:lnTo>
                <a:lnTo>
                  <a:pt x="599864" y="505572"/>
                </a:lnTo>
                <a:cubicBezTo>
                  <a:pt x="604673" y="505572"/>
                  <a:pt x="609483" y="500804"/>
                  <a:pt x="614121" y="500804"/>
                </a:cubicBezTo>
                <a:cubicBezTo>
                  <a:pt x="614121" y="496035"/>
                  <a:pt x="619102" y="496035"/>
                  <a:pt x="619102" y="496035"/>
                </a:cubicBezTo>
                <a:lnTo>
                  <a:pt x="848071" y="267092"/>
                </a:lnTo>
                <a:cubicBezTo>
                  <a:pt x="857518" y="257555"/>
                  <a:pt x="857518" y="248018"/>
                  <a:pt x="848071" y="238480"/>
                </a:cubicBezTo>
                <a:lnTo>
                  <a:pt x="619102" y="9537"/>
                </a:lnTo>
                <a:cubicBezTo>
                  <a:pt x="617556" y="7914"/>
                  <a:pt x="615667" y="6392"/>
                  <a:pt x="614121" y="4769"/>
                </a:cubicBezTo>
                <a:cubicBezTo>
                  <a:pt x="609483" y="0"/>
                  <a:pt x="604673" y="0"/>
                  <a:pt x="599864" y="0"/>
                </a:cubicBezTo>
                <a:lnTo>
                  <a:pt x="509169" y="0"/>
                </a:lnTo>
                <a:lnTo>
                  <a:pt x="0" y="14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131648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37F40-0E16-BB1C-B624-8E75A3572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43840"/>
            <a:ext cx="3026727" cy="2087880"/>
          </a:xfrm>
        </p:spPr>
        <p:txBody>
          <a:bodyPr>
            <a:normAutofit/>
          </a:bodyPr>
          <a:lstStyle/>
          <a:p>
            <a:r>
              <a:rPr lang="en-US" sz="3200" dirty="0"/>
              <a:t>Micro SOTA</a:t>
            </a:r>
            <a:br>
              <a:rPr lang="en-US" sz="3200" dirty="0"/>
            </a:br>
            <a:r>
              <a:rPr lang="en-US" sz="3200" dirty="0"/>
              <a:t>850 </a:t>
            </a:r>
            <a:r>
              <a:rPr lang="en-US" sz="3200" dirty="0" err="1"/>
              <a:t>mW</a:t>
            </a:r>
            <a:br>
              <a:rPr lang="en-US" sz="3200" dirty="0"/>
            </a:br>
            <a:r>
              <a:rPr lang="en-US" sz="3200" dirty="0"/>
              <a:t>2.7 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A295E-4A74-D69E-7BD2-C2265EBB8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71" r="6669" b="6501"/>
          <a:stretch/>
        </p:blipFill>
        <p:spPr>
          <a:xfrm>
            <a:off x="4991100" y="106690"/>
            <a:ext cx="6797040" cy="3267371"/>
          </a:xfrm>
          <a:prstGeom prst="rect">
            <a:avLst/>
          </a:prstGeom>
        </p:spPr>
      </p:pic>
      <p:pic>
        <p:nvPicPr>
          <p:cNvPr id="6" name="Picture 5" descr="A hand holding a small electronic device&#10;&#10;Description automatically generated">
            <a:extLst>
              <a:ext uri="{FF2B5EF4-FFF2-40B4-BE49-F238E27FC236}">
                <a16:creationId xmlns:a16="http://schemas.microsoft.com/office/drawing/2014/main" id="{730E2846-B67C-FF1B-A90D-AD7A51419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00" r="23292" b="2823"/>
          <a:stretch/>
        </p:blipFill>
        <p:spPr>
          <a:xfrm>
            <a:off x="4991100" y="3483940"/>
            <a:ext cx="5796104" cy="3322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95D369-393A-2B1E-6E85-E5904B0BCF57}"/>
              </a:ext>
            </a:extLst>
          </p:cNvPr>
          <p:cNvSpPr txBox="1"/>
          <p:nvPr/>
        </p:nvSpPr>
        <p:spPr>
          <a:xfrm rot="18434856">
            <a:off x="6050493" y="2490012"/>
            <a:ext cx="97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key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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70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5B133-8113-8037-E568-17223952F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Magic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4058C-E583-1900-C938-D4A29B6D4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Modern, but old</a:t>
            </a:r>
          </a:p>
          <a:p>
            <a:r>
              <a:rPr lang="en-US" dirty="0"/>
              <a:t>Used by generations past</a:t>
            </a:r>
          </a:p>
          <a:p>
            <a:r>
              <a:rPr lang="en-US" dirty="0"/>
              <a:t>Free as in freedom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03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1DB20-05C4-0811-34B1-56725F180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9D757-C8E1-F698-D339-C7DAFF549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is Mission Impossible theme song related to Morse Code?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1296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1DB20-05C4-0811-34B1-56725F180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9D757-C8E1-F698-D339-C7DAFF549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is </a:t>
            </a:r>
            <a:r>
              <a:rPr lang="en-US" u="sng" dirty="0"/>
              <a:t>M</a:t>
            </a:r>
            <a:r>
              <a:rPr lang="en-US" dirty="0"/>
              <a:t>ission </a:t>
            </a:r>
            <a:r>
              <a:rPr lang="en-US" u="sng" dirty="0"/>
              <a:t>I</a:t>
            </a:r>
            <a:r>
              <a:rPr lang="en-US" dirty="0"/>
              <a:t>mpossible theme song related to Morse Code?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D49642-8C2C-7278-D1C8-3DDC7A58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52" y="3224536"/>
            <a:ext cx="6096000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oicy_Mission Impossible Theme song.mp3">
            <a:hlinkClick r:id="" action="ppaction://media"/>
            <a:extLst>
              <a:ext uri="{FF2B5EF4-FFF2-40B4-BE49-F238E27FC236}">
                <a16:creationId xmlns:a16="http://schemas.microsoft.com/office/drawing/2014/main" id="{45760AED-7ED7-F4EF-E95D-7CAD9E4A7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4626" y="43345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52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1A55-4051-9176-56CF-76979089D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1" y="624110"/>
            <a:ext cx="3810000" cy="1280890"/>
          </a:xfrm>
        </p:spPr>
        <p:txBody>
          <a:bodyPr>
            <a:normAutofit/>
          </a:bodyPr>
          <a:lstStyle/>
          <a:p>
            <a:r>
              <a:rPr lang="en-US"/>
              <a:t>Hello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349B1-FDD0-A039-06F2-06773B42A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302" y="2133600"/>
            <a:ext cx="3810000" cy="3777622"/>
          </a:xfrm>
        </p:spPr>
        <p:txBody>
          <a:bodyPr>
            <a:normAutofit/>
          </a:bodyPr>
          <a:lstStyle/>
          <a:p>
            <a:r>
              <a:rPr lang="en-US" dirty="0"/>
              <a:t>Keith Ford, K4KEF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keith@keithford.com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keithford.com</a:t>
            </a:r>
            <a:r>
              <a:rPr lang="en-US" dirty="0"/>
              <a:t>/files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E503B76-A54B-BE7B-1157-EE7FE5656D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63" r="9121" b="-3"/>
          <a:stretch/>
        </p:blipFill>
        <p:spPr>
          <a:xfrm>
            <a:off x="6091916" y="645106"/>
            <a:ext cx="5451627" cy="5247747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5023524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7" name="Rectangle 1069">
            <a:extLst>
              <a:ext uri="{FF2B5EF4-FFF2-40B4-BE49-F238E27FC236}">
                <a16:creationId xmlns:a16="http://schemas.microsoft.com/office/drawing/2014/main" id="{C7C71D87-3F49-4BCF-A883-F707E8BF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AC6B1-1646-2C11-C950-83EE03B23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67" y="648760"/>
            <a:ext cx="7430173" cy="1280890"/>
          </a:xfrm>
        </p:spPr>
        <p:txBody>
          <a:bodyPr>
            <a:normAutofit/>
          </a:bodyPr>
          <a:lstStyle/>
          <a:p>
            <a:r>
              <a:rPr lang="en-US" dirty="0"/>
              <a:t>How </a:t>
            </a:r>
            <a:r>
              <a:rPr lang="en-US" b="1" dirty="0"/>
              <a:t>NOT</a:t>
            </a:r>
            <a:r>
              <a:rPr lang="en-US" dirty="0"/>
              <a:t> To Learn Morse Code</a:t>
            </a:r>
          </a:p>
        </p:txBody>
      </p:sp>
      <p:sp>
        <p:nvSpPr>
          <p:cNvPr id="1101" name="Freeform 11">
            <a:extLst>
              <a:ext uri="{FF2B5EF4-FFF2-40B4-BE49-F238E27FC236}">
                <a16:creationId xmlns:a16="http://schemas.microsoft.com/office/drawing/2014/main" id="{F9E52235-B88C-4D77-984C-A7C57CA78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306814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B926FB8-7901-9B86-0E90-A50C54F2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6" r="27561"/>
          <a:stretch/>
        </p:blipFill>
        <p:spPr bwMode="auto">
          <a:xfrm>
            <a:off x="20" y="1730"/>
            <a:ext cx="3090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E6CBD-D7C2-AFFA-A296-E5629F99B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499" y="2133600"/>
            <a:ext cx="6742111" cy="3777622"/>
          </a:xfrm>
        </p:spPr>
        <p:txBody>
          <a:bodyPr>
            <a:normAutofit/>
          </a:bodyPr>
          <a:lstStyle/>
          <a:p>
            <a:r>
              <a:rPr lang="en-US" dirty="0"/>
              <a:t>Morse code is an aural language, you need to learn it with your ears, </a:t>
            </a:r>
            <a:r>
              <a:rPr lang="en-US" b="1" dirty="0"/>
              <a:t>not your eyes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Attempts to learn it using any visual means may work initially but will most likely cause you to hit a wall when trying to increase your speed.</a:t>
            </a:r>
          </a:p>
        </p:txBody>
      </p:sp>
      <p:grpSp>
        <p:nvGrpSpPr>
          <p:cNvPr id="1103" name="Group 1073">
            <a:extLst>
              <a:ext uri="{FF2B5EF4-FFF2-40B4-BE49-F238E27FC236}">
                <a16:creationId xmlns:a16="http://schemas.microsoft.com/office/drawing/2014/main" id="{5552A84B-8851-405D-B8A8-7369A6BC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6814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075" name="Freeform 11">
              <a:extLst>
                <a:ext uri="{FF2B5EF4-FFF2-40B4-BE49-F238E27FC236}">
                  <a16:creationId xmlns:a16="http://schemas.microsoft.com/office/drawing/2014/main" id="{7432EB9C-3261-48B0-8C9E-BBAC8EC4B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76" name="Freeform 12">
              <a:extLst>
                <a:ext uri="{FF2B5EF4-FFF2-40B4-BE49-F238E27FC236}">
                  <a16:creationId xmlns:a16="http://schemas.microsoft.com/office/drawing/2014/main" id="{B34577BF-92CE-40E9-8424-AAAA86E19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77" name="Freeform 13">
              <a:extLst>
                <a:ext uri="{FF2B5EF4-FFF2-40B4-BE49-F238E27FC236}">
                  <a16:creationId xmlns:a16="http://schemas.microsoft.com/office/drawing/2014/main" id="{E59688BF-02B8-4177-9BFF-D9388FD18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78" name="Freeform 14">
              <a:extLst>
                <a:ext uri="{FF2B5EF4-FFF2-40B4-BE49-F238E27FC236}">
                  <a16:creationId xmlns:a16="http://schemas.microsoft.com/office/drawing/2014/main" id="{7C1B48D5-4F38-4A42-A235-D150C8FB6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79" name="Freeform 15">
              <a:extLst>
                <a:ext uri="{FF2B5EF4-FFF2-40B4-BE49-F238E27FC236}">
                  <a16:creationId xmlns:a16="http://schemas.microsoft.com/office/drawing/2014/main" id="{D63EC166-228D-4475-A192-3B6C7889A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0" name="Freeform 16">
              <a:extLst>
                <a:ext uri="{FF2B5EF4-FFF2-40B4-BE49-F238E27FC236}">
                  <a16:creationId xmlns:a16="http://schemas.microsoft.com/office/drawing/2014/main" id="{87553E39-E427-4DBA-BD56-1229E1DAA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1" name="Freeform 17">
              <a:extLst>
                <a:ext uri="{FF2B5EF4-FFF2-40B4-BE49-F238E27FC236}">
                  <a16:creationId xmlns:a16="http://schemas.microsoft.com/office/drawing/2014/main" id="{58FBA27C-5954-4308-919A-DDB27AA10C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2" name="Freeform 18">
              <a:extLst>
                <a:ext uri="{FF2B5EF4-FFF2-40B4-BE49-F238E27FC236}">
                  <a16:creationId xmlns:a16="http://schemas.microsoft.com/office/drawing/2014/main" id="{6F9D59A2-6EFA-4E70-BB51-4B2B80AF8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3" name="Freeform 19">
              <a:extLst>
                <a:ext uri="{FF2B5EF4-FFF2-40B4-BE49-F238E27FC236}">
                  <a16:creationId xmlns:a16="http://schemas.microsoft.com/office/drawing/2014/main" id="{58722E97-1E37-4E07-BE1B-49F45712D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4" name="Freeform 20">
              <a:extLst>
                <a:ext uri="{FF2B5EF4-FFF2-40B4-BE49-F238E27FC236}">
                  <a16:creationId xmlns:a16="http://schemas.microsoft.com/office/drawing/2014/main" id="{4BA7D523-89CE-4552-822B-5D07C7E22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5" name="Freeform 21">
              <a:extLst>
                <a:ext uri="{FF2B5EF4-FFF2-40B4-BE49-F238E27FC236}">
                  <a16:creationId xmlns:a16="http://schemas.microsoft.com/office/drawing/2014/main" id="{0805B698-70ED-418F-949A-15DA927EC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6" name="Freeform 22">
              <a:extLst>
                <a:ext uri="{FF2B5EF4-FFF2-40B4-BE49-F238E27FC236}">
                  <a16:creationId xmlns:a16="http://schemas.microsoft.com/office/drawing/2014/main" id="{2FC262F6-2F17-4FF9-976D-36430069A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88" name="Group 1087">
            <a:extLst>
              <a:ext uri="{FF2B5EF4-FFF2-40B4-BE49-F238E27FC236}">
                <a16:creationId xmlns:a16="http://schemas.microsoft.com/office/drawing/2014/main" id="{15C6759D-A316-44FB-BAA1-41A9BAEBD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9536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089" name="Freeform 27">
              <a:extLst>
                <a:ext uri="{FF2B5EF4-FFF2-40B4-BE49-F238E27FC236}">
                  <a16:creationId xmlns:a16="http://schemas.microsoft.com/office/drawing/2014/main" id="{2C99C3E8-2AA3-4F6B-9124-69B6BC78B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0" name="Freeform 28">
              <a:extLst>
                <a:ext uri="{FF2B5EF4-FFF2-40B4-BE49-F238E27FC236}">
                  <a16:creationId xmlns:a16="http://schemas.microsoft.com/office/drawing/2014/main" id="{83E8DD31-651B-493F-A510-08B8A67FF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1" name="Freeform 29">
              <a:extLst>
                <a:ext uri="{FF2B5EF4-FFF2-40B4-BE49-F238E27FC236}">
                  <a16:creationId xmlns:a16="http://schemas.microsoft.com/office/drawing/2014/main" id="{CF378E01-DE98-49C1-BA6A-CE9A12BE9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2" name="Freeform 30">
              <a:extLst>
                <a:ext uri="{FF2B5EF4-FFF2-40B4-BE49-F238E27FC236}">
                  <a16:creationId xmlns:a16="http://schemas.microsoft.com/office/drawing/2014/main" id="{51C6658C-C674-43A3-B7D5-E1D167D92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3" name="Freeform 31">
              <a:extLst>
                <a:ext uri="{FF2B5EF4-FFF2-40B4-BE49-F238E27FC236}">
                  <a16:creationId xmlns:a16="http://schemas.microsoft.com/office/drawing/2014/main" id="{DF23D4C6-8AA4-481B-B5CC-DD228BA30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4" name="Freeform 32">
              <a:extLst>
                <a:ext uri="{FF2B5EF4-FFF2-40B4-BE49-F238E27FC236}">
                  <a16:creationId xmlns:a16="http://schemas.microsoft.com/office/drawing/2014/main" id="{129B04C3-4B8A-4E90-8807-F9A6FAE74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5" name="Freeform 33">
              <a:extLst>
                <a:ext uri="{FF2B5EF4-FFF2-40B4-BE49-F238E27FC236}">
                  <a16:creationId xmlns:a16="http://schemas.microsoft.com/office/drawing/2014/main" id="{B8597535-8174-49AA-94A7-E608342E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6" name="Freeform 34">
              <a:extLst>
                <a:ext uri="{FF2B5EF4-FFF2-40B4-BE49-F238E27FC236}">
                  <a16:creationId xmlns:a16="http://schemas.microsoft.com/office/drawing/2014/main" id="{F2FEFE5A-4435-4C8D-8A44-08D2D28E5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7" name="Freeform 35">
              <a:extLst>
                <a:ext uri="{FF2B5EF4-FFF2-40B4-BE49-F238E27FC236}">
                  <a16:creationId xmlns:a16="http://schemas.microsoft.com/office/drawing/2014/main" id="{FA209986-26CB-4CE9-AD55-76C359D41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8" name="Freeform 36">
              <a:extLst>
                <a:ext uri="{FF2B5EF4-FFF2-40B4-BE49-F238E27FC236}">
                  <a16:creationId xmlns:a16="http://schemas.microsoft.com/office/drawing/2014/main" id="{D4EBBD13-CB15-4CE3-AA0A-F828CD4D7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9" name="Freeform 37">
              <a:extLst>
                <a:ext uri="{FF2B5EF4-FFF2-40B4-BE49-F238E27FC236}">
                  <a16:creationId xmlns:a16="http://schemas.microsoft.com/office/drawing/2014/main" id="{C15697DE-093E-4414-AFF5-57941C52D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00" name="Freeform 38">
              <a:extLst>
                <a:ext uri="{FF2B5EF4-FFF2-40B4-BE49-F238E27FC236}">
                  <a16:creationId xmlns:a16="http://schemas.microsoft.com/office/drawing/2014/main" id="{C7AA6B1E-510D-4651-91FD-B77E1F0E9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102" name="Rectangle 1101">
            <a:extLst>
              <a:ext uri="{FF2B5EF4-FFF2-40B4-BE49-F238E27FC236}">
                <a16:creationId xmlns:a16="http://schemas.microsoft.com/office/drawing/2014/main" id="{EFAD192E-6453-4479-A9DF-054811745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814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0735269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7" name="Rectangle 1069">
            <a:extLst>
              <a:ext uri="{FF2B5EF4-FFF2-40B4-BE49-F238E27FC236}">
                <a16:creationId xmlns:a16="http://schemas.microsoft.com/office/drawing/2014/main" id="{C7C71D87-3F49-4BCF-A883-F707E8BF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AC6B1-1646-2C11-C950-83EE03B23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67" y="648760"/>
            <a:ext cx="7430173" cy="1280890"/>
          </a:xfrm>
        </p:spPr>
        <p:txBody>
          <a:bodyPr>
            <a:normAutofit/>
          </a:bodyPr>
          <a:lstStyle/>
          <a:p>
            <a:r>
              <a:rPr lang="en-US" dirty="0"/>
              <a:t>How </a:t>
            </a:r>
            <a:r>
              <a:rPr lang="en-US" b="1" dirty="0"/>
              <a:t>NOT</a:t>
            </a:r>
            <a:r>
              <a:rPr lang="en-US" dirty="0"/>
              <a:t> To Learn Morse Code</a:t>
            </a:r>
          </a:p>
        </p:txBody>
      </p:sp>
      <p:sp>
        <p:nvSpPr>
          <p:cNvPr id="1101" name="Freeform 11">
            <a:extLst>
              <a:ext uri="{FF2B5EF4-FFF2-40B4-BE49-F238E27FC236}">
                <a16:creationId xmlns:a16="http://schemas.microsoft.com/office/drawing/2014/main" id="{F9E52235-B88C-4D77-984C-A7C57CA78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306814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B926FB8-7901-9B86-0E90-A50C54F2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6" r="27561"/>
          <a:stretch/>
        </p:blipFill>
        <p:spPr bwMode="auto">
          <a:xfrm>
            <a:off x="20" y="1730"/>
            <a:ext cx="3090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E6CBD-D7C2-AFFA-A296-E5629F99B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499" y="2133599"/>
            <a:ext cx="6742111" cy="4586689"/>
          </a:xfrm>
        </p:spPr>
        <p:txBody>
          <a:bodyPr>
            <a:normAutofit/>
          </a:bodyPr>
          <a:lstStyle/>
          <a:p>
            <a:r>
              <a:rPr lang="en-US" dirty="0"/>
              <a:t>Morse code is an aural language, you need to learn it with your ears, </a:t>
            </a:r>
            <a:r>
              <a:rPr lang="en-US" b="1" dirty="0"/>
              <a:t>not your eyes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Attempts to learn it using any visual means may work initially but will most likely cause you to hit a wall when trying to increase your speed.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Don’t use your eyes???</a:t>
            </a:r>
          </a:p>
        </p:txBody>
      </p:sp>
      <p:grpSp>
        <p:nvGrpSpPr>
          <p:cNvPr id="1103" name="Group 1073">
            <a:extLst>
              <a:ext uri="{FF2B5EF4-FFF2-40B4-BE49-F238E27FC236}">
                <a16:creationId xmlns:a16="http://schemas.microsoft.com/office/drawing/2014/main" id="{5552A84B-8851-405D-B8A8-7369A6BC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6814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075" name="Freeform 11">
              <a:extLst>
                <a:ext uri="{FF2B5EF4-FFF2-40B4-BE49-F238E27FC236}">
                  <a16:creationId xmlns:a16="http://schemas.microsoft.com/office/drawing/2014/main" id="{7432EB9C-3261-48B0-8C9E-BBAC8EC4B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76" name="Freeform 12">
              <a:extLst>
                <a:ext uri="{FF2B5EF4-FFF2-40B4-BE49-F238E27FC236}">
                  <a16:creationId xmlns:a16="http://schemas.microsoft.com/office/drawing/2014/main" id="{B34577BF-92CE-40E9-8424-AAAA86E19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77" name="Freeform 13">
              <a:extLst>
                <a:ext uri="{FF2B5EF4-FFF2-40B4-BE49-F238E27FC236}">
                  <a16:creationId xmlns:a16="http://schemas.microsoft.com/office/drawing/2014/main" id="{E59688BF-02B8-4177-9BFF-D9388FD18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78" name="Freeform 14">
              <a:extLst>
                <a:ext uri="{FF2B5EF4-FFF2-40B4-BE49-F238E27FC236}">
                  <a16:creationId xmlns:a16="http://schemas.microsoft.com/office/drawing/2014/main" id="{7C1B48D5-4F38-4A42-A235-D150C8FB6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79" name="Freeform 15">
              <a:extLst>
                <a:ext uri="{FF2B5EF4-FFF2-40B4-BE49-F238E27FC236}">
                  <a16:creationId xmlns:a16="http://schemas.microsoft.com/office/drawing/2014/main" id="{D63EC166-228D-4475-A192-3B6C7889A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0" name="Freeform 16">
              <a:extLst>
                <a:ext uri="{FF2B5EF4-FFF2-40B4-BE49-F238E27FC236}">
                  <a16:creationId xmlns:a16="http://schemas.microsoft.com/office/drawing/2014/main" id="{87553E39-E427-4DBA-BD56-1229E1DAA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1" name="Freeform 17">
              <a:extLst>
                <a:ext uri="{FF2B5EF4-FFF2-40B4-BE49-F238E27FC236}">
                  <a16:creationId xmlns:a16="http://schemas.microsoft.com/office/drawing/2014/main" id="{58FBA27C-5954-4308-919A-DDB27AA10C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2" name="Freeform 18">
              <a:extLst>
                <a:ext uri="{FF2B5EF4-FFF2-40B4-BE49-F238E27FC236}">
                  <a16:creationId xmlns:a16="http://schemas.microsoft.com/office/drawing/2014/main" id="{6F9D59A2-6EFA-4E70-BB51-4B2B80AF8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3" name="Freeform 19">
              <a:extLst>
                <a:ext uri="{FF2B5EF4-FFF2-40B4-BE49-F238E27FC236}">
                  <a16:creationId xmlns:a16="http://schemas.microsoft.com/office/drawing/2014/main" id="{58722E97-1E37-4E07-BE1B-49F45712D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4" name="Freeform 20">
              <a:extLst>
                <a:ext uri="{FF2B5EF4-FFF2-40B4-BE49-F238E27FC236}">
                  <a16:creationId xmlns:a16="http://schemas.microsoft.com/office/drawing/2014/main" id="{4BA7D523-89CE-4552-822B-5D07C7E22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5" name="Freeform 21">
              <a:extLst>
                <a:ext uri="{FF2B5EF4-FFF2-40B4-BE49-F238E27FC236}">
                  <a16:creationId xmlns:a16="http://schemas.microsoft.com/office/drawing/2014/main" id="{0805B698-70ED-418F-949A-15DA927EC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86" name="Freeform 22">
              <a:extLst>
                <a:ext uri="{FF2B5EF4-FFF2-40B4-BE49-F238E27FC236}">
                  <a16:creationId xmlns:a16="http://schemas.microsoft.com/office/drawing/2014/main" id="{2FC262F6-2F17-4FF9-976D-36430069A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88" name="Group 1087">
            <a:extLst>
              <a:ext uri="{FF2B5EF4-FFF2-40B4-BE49-F238E27FC236}">
                <a16:creationId xmlns:a16="http://schemas.microsoft.com/office/drawing/2014/main" id="{15C6759D-A316-44FB-BAA1-41A9BAEBD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9536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089" name="Freeform 27">
              <a:extLst>
                <a:ext uri="{FF2B5EF4-FFF2-40B4-BE49-F238E27FC236}">
                  <a16:creationId xmlns:a16="http://schemas.microsoft.com/office/drawing/2014/main" id="{2C99C3E8-2AA3-4F6B-9124-69B6BC78B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0" name="Freeform 28">
              <a:extLst>
                <a:ext uri="{FF2B5EF4-FFF2-40B4-BE49-F238E27FC236}">
                  <a16:creationId xmlns:a16="http://schemas.microsoft.com/office/drawing/2014/main" id="{83E8DD31-651B-493F-A510-08B8A67FF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1" name="Freeform 29">
              <a:extLst>
                <a:ext uri="{FF2B5EF4-FFF2-40B4-BE49-F238E27FC236}">
                  <a16:creationId xmlns:a16="http://schemas.microsoft.com/office/drawing/2014/main" id="{CF378E01-DE98-49C1-BA6A-CE9A12BE9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2" name="Freeform 30">
              <a:extLst>
                <a:ext uri="{FF2B5EF4-FFF2-40B4-BE49-F238E27FC236}">
                  <a16:creationId xmlns:a16="http://schemas.microsoft.com/office/drawing/2014/main" id="{51C6658C-C674-43A3-B7D5-E1D167D92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3" name="Freeform 31">
              <a:extLst>
                <a:ext uri="{FF2B5EF4-FFF2-40B4-BE49-F238E27FC236}">
                  <a16:creationId xmlns:a16="http://schemas.microsoft.com/office/drawing/2014/main" id="{DF23D4C6-8AA4-481B-B5CC-DD228BA30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4" name="Freeform 32">
              <a:extLst>
                <a:ext uri="{FF2B5EF4-FFF2-40B4-BE49-F238E27FC236}">
                  <a16:creationId xmlns:a16="http://schemas.microsoft.com/office/drawing/2014/main" id="{129B04C3-4B8A-4E90-8807-F9A6FAE74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5" name="Freeform 33">
              <a:extLst>
                <a:ext uri="{FF2B5EF4-FFF2-40B4-BE49-F238E27FC236}">
                  <a16:creationId xmlns:a16="http://schemas.microsoft.com/office/drawing/2014/main" id="{B8597535-8174-49AA-94A7-E608342E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6" name="Freeform 34">
              <a:extLst>
                <a:ext uri="{FF2B5EF4-FFF2-40B4-BE49-F238E27FC236}">
                  <a16:creationId xmlns:a16="http://schemas.microsoft.com/office/drawing/2014/main" id="{F2FEFE5A-4435-4C8D-8A44-08D2D28E5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7" name="Freeform 35">
              <a:extLst>
                <a:ext uri="{FF2B5EF4-FFF2-40B4-BE49-F238E27FC236}">
                  <a16:creationId xmlns:a16="http://schemas.microsoft.com/office/drawing/2014/main" id="{FA209986-26CB-4CE9-AD55-76C359D41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8" name="Freeform 36">
              <a:extLst>
                <a:ext uri="{FF2B5EF4-FFF2-40B4-BE49-F238E27FC236}">
                  <a16:creationId xmlns:a16="http://schemas.microsoft.com/office/drawing/2014/main" id="{D4EBBD13-CB15-4CE3-AA0A-F828CD4D7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99" name="Freeform 37">
              <a:extLst>
                <a:ext uri="{FF2B5EF4-FFF2-40B4-BE49-F238E27FC236}">
                  <a16:creationId xmlns:a16="http://schemas.microsoft.com/office/drawing/2014/main" id="{C15697DE-093E-4414-AFF5-57941C52D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00" name="Freeform 38">
              <a:extLst>
                <a:ext uri="{FF2B5EF4-FFF2-40B4-BE49-F238E27FC236}">
                  <a16:creationId xmlns:a16="http://schemas.microsoft.com/office/drawing/2014/main" id="{C7AA6B1E-510D-4651-91FD-B77E1F0E9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1102" name="Rectangle 1101">
            <a:extLst>
              <a:ext uri="{FF2B5EF4-FFF2-40B4-BE49-F238E27FC236}">
                <a16:creationId xmlns:a16="http://schemas.microsoft.com/office/drawing/2014/main" id="{EFAD192E-6453-4479-A9DF-054811745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814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158182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d but quick way to learn morse">
            <a:extLst>
              <a:ext uri="{FF2B5EF4-FFF2-40B4-BE49-F238E27FC236}">
                <a16:creationId xmlns:a16="http://schemas.microsoft.com/office/drawing/2014/main" id="{E72B41B0-B605-475C-47C4-9E6E0721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/>
        </p:blipFill>
        <p:spPr bwMode="auto">
          <a:xfrm>
            <a:off x="838199" y="735153"/>
            <a:ext cx="10515602" cy="53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12623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E2B0341-535C-D29F-067A-9414AD47D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7085"/>
          <a:stretch/>
        </p:blipFill>
        <p:spPr bwMode="auto">
          <a:xfrm>
            <a:off x="1025572" y="1329856"/>
            <a:ext cx="10140855" cy="419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64004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DN media">
            <a:extLst>
              <a:ext uri="{FF2B5EF4-FFF2-40B4-BE49-F238E27FC236}">
                <a16:creationId xmlns:a16="http://schemas.microsoft.com/office/drawing/2014/main" id="{758CD030-E909-4C06-6160-517CAF278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t="25457" r="29762" b="51664"/>
          <a:stretch/>
        </p:blipFill>
        <p:spPr bwMode="auto">
          <a:xfrm>
            <a:off x="1758291" y="855375"/>
            <a:ext cx="8675418" cy="51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75609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Learn Morse Code: 12 Steps (with Pictures) - wikiHow">
            <a:extLst>
              <a:ext uri="{FF2B5EF4-FFF2-40B4-BE49-F238E27FC236}">
                <a16:creationId xmlns:a16="http://schemas.microsoft.com/office/drawing/2014/main" id="{8D5A6427-1CEC-A547-2D69-A84124C9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57">
            <a:off x="6209607" y="697026"/>
            <a:ext cx="3423733" cy="25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arn Morse Code In 1 Minute | Trick to remember Morse code | Second Mate  Signal exam preparation - YouTube">
            <a:extLst>
              <a:ext uri="{FF2B5EF4-FFF2-40B4-BE49-F238E27FC236}">
                <a16:creationId xmlns:a16="http://schemas.microsoft.com/office/drawing/2014/main" id="{B502A72F-0CFA-DE9D-4875-BA0CBF37C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8956">
            <a:off x="1899197" y="3318121"/>
            <a:ext cx="3518594" cy="263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nions Teaching the Morse Code Alphabet Educational Video for Kids -  YouTube">
            <a:extLst>
              <a:ext uri="{FF2B5EF4-FFF2-40B4-BE49-F238E27FC236}">
                <a16:creationId xmlns:a16="http://schemas.microsoft.com/office/drawing/2014/main" id="{CA738FA1-13C2-854C-CA3D-56DC3057D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355">
            <a:off x="6157564" y="3304337"/>
            <a:ext cx="4167448" cy="23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AFDEF01-CCCF-889A-1B80-040B6E4CD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 r="-2" b="39908"/>
          <a:stretch/>
        </p:blipFill>
        <p:spPr bwMode="auto">
          <a:xfrm rot="598467">
            <a:off x="2049337" y="1124807"/>
            <a:ext cx="3506937" cy="21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25761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Learn Morse Code: 12 Steps (with Pictures) - wikiHow">
            <a:extLst>
              <a:ext uri="{FF2B5EF4-FFF2-40B4-BE49-F238E27FC236}">
                <a16:creationId xmlns:a16="http://schemas.microsoft.com/office/drawing/2014/main" id="{8D5A6427-1CEC-A547-2D69-A84124C9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57">
            <a:off x="6209607" y="697026"/>
            <a:ext cx="3423733" cy="25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arn Morse Code In 1 Minute | Trick to remember Morse code | Second Mate  Signal exam preparation - YouTube">
            <a:extLst>
              <a:ext uri="{FF2B5EF4-FFF2-40B4-BE49-F238E27FC236}">
                <a16:creationId xmlns:a16="http://schemas.microsoft.com/office/drawing/2014/main" id="{B502A72F-0CFA-DE9D-4875-BA0CBF37C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8956">
            <a:off x="1899197" y="3318121"/>
            <a:ext cx="3518594" cy="263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nions Teaching the Morse Code Alphabet Educational Video for Kids -  YouTube">
            <a:extLst>
              <a:ext uri="{FF2B5EF4-FFF2-40B4-BE49-F238E27FC236}">
                <a16:creationId xmlns:a16="http://schemas.microsoft.com/office/drawing/2014/main" id="{CA738FA1-13C2-854C-CA3D-56DC3057D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355">
            <a:off x="6157564" y="3304337"/>
            <a:ext cx="4167448" cy="23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AFDEF01-CCCF-889A-1B80-040B6E4CD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 r="-2" b="39908"/>
          <a:stretch/>
        </p:blipFill>
        <p:spPr bwMode="auto">
          <a:xfrm rot="598467">
            <a:off x="2049337" y="1124807"/>
            <a:ext cx="3506937" cy="21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BBDA31-AA39-11BA-DB1D-3A9704867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352" y="768927"/>
            <a:ext cx="5320145" cy="5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241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AFC5700F-7321-4B30-B1DC-BC4F2165B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59" name="Freeform 11">
            <a:extLst>
              <a:ext uri="{FF2B5EF4-FFF2-40B4-BE49-F238E27FC236}">
                <a16:creationId xmlns:a16="http://schemas.microsoft.com/office/drawing/2014/main" id="{8F50300C-C744-4948-BE34-534215C74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01D7426-5992-8672-0A9C-A23BFEF74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1" r="21443"/>
          <a:stretch/>
        </p:blipFill>
        <p:spPr bwMode="auto">
          <a:xfrm>
            <a:off x="20" y="1731"/>
            <a:ext cx="46558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3EF50F21-ED59-4E25-B7BC-73AD45B39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54305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062" name="Freeform 11">
              <a:extLst>
                <a:ext uri="{FF2B5EF4-FFF2-40B4-BE49-F238E27FC236}">
                  <a16:creationId xmlns:a16="http://schemas.microsoft.com/office/drawing/2014/main" id="{B4BBD743-AED0-444D-9902-8DB24436E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63" name="Freeform 12">
              <a:extLst>
                <a:ext uri="{FF2B5EF4-FFF2-40B4-BE49-F238E27FC236}">
                  <a16:creationId xmlns:a16="http://schemas.microsoft.com/office/drawing/2014/main" id="{AD54B70A-5178-48BC-B033-10C4CA75E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64" name="Freeform 13">
              <a:extLst>
                <a:ext uri="{FF2B5EF4-FFF2-40B4-BE49-F238E27FC236}">
                  <a16:creationId xmlns:a16="http://schemas.microsoft.com/office/drawing/2014/main" id="{20FBEA6E-CA5E-44BD-B307-ABC9ECECFB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65" name="Freeform 14">
              <a:extLst>
                <a:ext uri="{FF2B5EF4-FFF2-40B4-BE49-F238E27FC236}">
                  <a16:creationId xmlns:a16="http://schemas.microsoft.com/office/drawing/2014/main" id="{D99675B1-DB47-4C3A-AB88-AAFF5D482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66" name="Freeform 15">
              <a:extLst>
                <a:ext uri="{FF2B5EF4-FFF2-40B4-BE49-F238E27FC236}">
                  <a16:creationId xmlns:a16="http://schemas.microsoft.com/office/drawing/2014/main" id="{E31454EC-7A3E-4AC8-AABC-52AA6AA7E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67" name="Freeform 16">
              <a:extLst>
                <a:ext uri="{FF2B5EF4-FFF2-40B4-BE49-F238E27FC236}">
                  <a16:creationId xmlns:a16="http://schemas.microsoft.com/office/drawing/2014/main" id="{3109BB6F-A346-49B5-82E9-F2650BBF1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68" name="Freeform 17">
              <a:extLst>
                <a:ext uri="{FF2B5EF4-FFF2-40B4-BE49-F238E27FC236}">
                  <a16:creationId xmlns:a16="http://schemas.microsoft.com/office/drawing/2014/main" id="{F81FA27F-C104-4E7D-BE92-7A2811CDD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69" name="Freeform 18">
              <a:extLst>
                <a:ext uri="{FF2B5EF4-FFF2-40B4-BE49-F238E27FC236}">
                  <a16:creationId xmlns:a16="http://schemas.microsoft.com/office/drawing/2014/main" id="{B677B330-FB3E-4C6C-919C-12B90BE61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70" name="Freeform 19">
              <a:extLst>
                <a:ext uri="{FF2B5EF4-FFF2-40B4-BE49-F238E27FC236}">
                  <a16:creationId xmlns:a16="http://schemas.microsoft.com/office/drawing/2014/main" id="{6BE1B8BD-E8A5-4794-81A6-F0AC9F3C9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71" name="Freeform 20">
              <a:extLst>
                <a:ext uri="{FF2B5EF4-FFF2-40B4-BE49-F238E27FC236}">
                  <a16:creationId xmlns:a16="http://schemas.microsoft.com/office/drawing/2014/main" id="{18C329D0-2CD6-440D-8585-7BE8A8135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72" name="Freeform 21">
              <a:extLst>
                <a:ext uri="{FF2B5EF4-FFF2-40B4-BE49-F238E27FC236}">
                  <a16:creationId xmlns:a16="http://schemas.microsoft.com/office/drawing/2014/main" id="{DD7E021D-22D7-42E8-9DDE-FF9AB9482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73" name="Freeform 22">
              <a:extLst>
                <a:ext uri="{FF2B5EF4-FFF2-40B4-BE49-F238E27FC236}">
                  <a16:creationId xmlns:a16="http://schemas.microsoft.com/office/drawing/2014/main" id="{7E3DAB05-2B17-4064-B002-E9BCAFE08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672F9DC4-C2C4-43CF-9C2C-2EE1826F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1520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2076" name="Freeform 27">
              <a:extLst>
                <a:ext uri="{FF2B5EF4-FFF2-40B4-BE49-F238E27FC236}">
                  <a16:creationId xmlns:a16="http://schemas.microsoft.com/office/drawing/2014/main" id="{4E0064C5-2224-49BF-884A-D0118AEAB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77" name="Freeform 28">
              <a:extLst>
                <a:ext uri="{FF2B5EF4-FFF2-40B4-BE49-F238E27FC236}">
                  <a16:creationId xmlns:a16="http://schemas.microsoft.com/office/drawing/2014/main" id="{0D33309E-8132-42DA-B37B-4CAF0F6D1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78" name="Freeform 29">
              <a:extLst>
                <a:ext uri="{FF2B5EF4-FFF2-40B4-BE49-F238E27FC236}">
                  <a16:creationId xmlns:a16="http://schemas.microsoft.com/office/drawing/2014/main" id="{739DA087-BAEC-4E31-946D-3BA859C62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79" name="Freeform 30">
              <a:extLst>
                <a:ext uri="{FF2B5EF4-FFF2-40B4-BE49-F238E27FC236}">
                  <a16:creationId xmlns:a16="http://schemas.microsoft.com/office/drawing/2014/main" id="{395F1535-595E-4F4C-BEC0-F2EA9062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80" name="Freeform 31">
              <a:extLst>
                <a:ext uri="{FF2B5EF4-FFF2-40B4-BE49-F238E27FC236}">
                  <a16:creationId xmlns:a16="http://schemas.microsoft.com/office/drawing/2014/main" id="{FFFD4D55-2142-47EB-B7EB-5C049C731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81" name="Freeform 32">
              <a:extLst>
                <a:ext uri="{FF2B5EF4-FFF2-40B4-BE49-F238E27FC236}">
                  <a16:creationId xmlns:a16="http://schemas.microsoft.com/office/drawing/2014/main" id="{22CAF07E-CB2F-438A-AD2E-86E3A409B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82" name="Freeform 33">
              <a:extLst>
                <a:ext uri="{FF2B5EF4-FFF2-40B4-BE49-F238E27FC236}">
                  <a16:creationId xmlns:a16="http://schemas.microsoft.com/office/drawing/2014/main" id="{148C41FD-1EDA-45D8-AAA4-E79A761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83" name="Freeform 34">
              <a:extLst>
                <a:ext uri="{FF2B5EF4-FFF2-40B4-BE49-F238E27FC236}">
                  <a16:creationId xmlns:a16="http://schemas.microsoft.com/office/drawing/2014/main" id="{3D1F13F1-22C7-4224-85FE-622B9F3C9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84" name="Freeform 35">
              <a:extLst>
                <a:ext uri="{FF2B5EF4-FFF2-40B4-BE49-F238E27FC236}">
                  <a16:creationId xmlns:a16="http://schemas.microsoft.com/office/drawing/2014/main" id="{0AD99730-19F0-4DB7-8108-25AF31361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85" name="Freeform 36">
              <a:extLst>
                <a:ext uri="{FF2B5EF4-FFF2-40B4-BE49-F238E27FC236}">
                  <a16:creationId xmlns:a16="http://schemas.microsoft.com/office/drawing/2014/main" id="{143A6D61-3504-4654-982B-80B7F0B5B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86" name="Freeform 37">
              <a:extLst>
                <a:ext uri="{FF2B5EF4-FFF2-40B4-BE49-F238E27FC236}">
                  <a16:creationId xmlns:a16="http://schemas.microsoft.com/office/drawing/2014/main" id="{990038CA-7285-43A9-A8FE-30824AC14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87" name="Freeform 38">
              <a:extLst>
                <a:ext uri="{FF2B5EF4-FFF2-40B4-BE49-F238E27FC236}">
                  <a16:creationId xmlns:a16="http://schemas.microsoft.com/office/drawing/2014/main" id="{0346AEBE-37DC-4BAB-B50D-E0D763843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96DB4C-5DDB-C86C-8D58-2C5FBFFAE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dirty="0"/>
              <a:t>How To Learn </a:t>
            </a:r>
            <a:br>
              <a:rPr lang="en-US" dirty="0"/>
            </a:br>
            <a:r>
              <a:rPr lang="en-US" dirty="0"/>
              <a:t>Morse Code</a:t>
            </a:r>
          </a:p>
        </p:txBody>
      </p:sp>
      <p:sp>
        <p:nvSpPr>
          <p:cNvPr id="2089" name="Rectangle 2088">
            <a:extLst>
              <a:ext uri="{FF2B5EF4-FFF2-40B4-BE49-F238E27FC236}">
                <a16:creationId xmlns:a16="http://schemas.microsoft.com/office/drawing/2014/main" id="{6CA72FCB-DBCC-435A-838B-682978F47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BED82-3643-D935-B774-A2C970E33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679916"/>
            <a:ext cx="5066419" cy="3231306"/>
          </a:xfrm>
        </p:spPr>
        <p:txBody>
          <a:bodyPr>
            <a:normAutofit/>
          </a:bodyPr>
          <a:lstStyle/>
          <a:p>
            <a:r>
              <a:rPr lang="en-US" i="1" dirty="0"/>
              <a:t>Practice, Practice, Practice,</a:t>
            </a:r>
            <a:br>
              <a:rPr lang="en-US" i="1" dirty="0"/>
            </a:br>
            <a:r>
              <a:rPr lang="en-US" sz="2000" i="1" dirty="0"/>
              <a:t>Practice, Practice,</a:t>
            </a:r>
            <a:br>
              <a:rPr lang="en-US" sz="2000" i="1" dirty="0"/>
            </a:br>
            <a:r>
              <a:rPr lang="en-US" sz="1800" i="1" dirty="0"/>
              <a:t>Practice, …</a:t>
            </a:r>
            <a:br>
              <a:rPr lang="en-US" sz="1800" i="1" dirty="0"/>
            </a:b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55551966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2D76-012D-62CB-534F-9A1B644F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DCFB6-90B3-1E85-8145-76A005157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716" y="1608462"/>
            <a:ext cx="9896149" cy="4946573"/>
          </a:xfrm>
        </p:spPr>
        <p:txBody>
          <a:bodyPr>
            <a:normAutofit/>
          </a:bodyPr>
          <a:lstStyle/>
          <a:p>
            <a:r>
              <a:rPr lang="en-US" dirty="0"/>
              <a:t>Learn by sound of the letter, then eventually the sound of entire words (do not count </a:t>
            </a:r>
            <a:r>
              <a:rPr lang="en-US" dirty="0" err="1"/>
              <a:t>dits</a:t>
            </a:r>
            <a:r>
              <a:rPr lang="en-US" dirty="0"/>
              <a:t> &amp; dahs)</a:t>
            </a:r>
          </a:p>
          <a:p>
            <a:pPr lvl="1"/>
            <a:r>
              <a:rPr lang="en-US" sz="2400" dirty="0"/>
              <a:t>L is not  “dot dash dot dot”,  but  “di-dah-di-</a:t>
            </a:r>
            <a:r>
              <a:rPr lang="en-US" sz="2400" dirty="0" err="1"/>
              <a:t>dit</a:t>
            </a:r>
            <a:r>
              <a:rPr lang="en-US" sz="2400" dirty="0"/>
              <a:t>”</a:t>
            </a:r>
            <a:br>
              <a:rPr lang="en-US" sz="2400" dirty="0"/>
            </a:br>
            <a:endParaRPr lang="en-US" sz="2400" dirty="0"/>
          </a:p>
          <a:p>
            <a:r>
              <a:rPr lang="en-US" dirty="0"/>
              <a:t>Farnsworth – target character speed, adjust character spacing </a:t>
            </a:r>
          </a:p>
          <a:p>
            <a:pPr lvl="1"/>
            <a:r>
              <a:rPr lang="en-US" sz="2400" dirty="0"/>
              <a:t>20/10 is common, may need go to 30wpm</a:t>
            </a:r>
            <a:br>
              <a:rPr lang="en-US" sz="2400" dirty="0"/>
            </a:br>
            <a:endParaRPr lang="en-US" sz="2400" dirty="0"/>
          </a:p>
          <a:p>
            <a:r>
              <a:rPr lang="en-US" dirty="0"/>
              <a:t>Koch – learn characters in certain order, start with two, add more as you become proficient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Most Apps support Farnsworth and Koch</a:t>
            </a:r>
          </a:p>
        </p:txBody>
      </p:sp>
    </p:spTree>
    <p:extLst>
      <p:ext uri="{BB962C8B-B14F-4D97-AF65-F5344CB8AC3E}">
        <p14:creationId xmlns:p14="http://schemas.microsoft.com/office/powerpoint/2010/main" val="377713756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FAAB6-CECF-95A0-A1E1-B09ABBFE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/>
              <a:t>Helpful Tools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B3863-0F4B-C059-73D1-360F039A4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3518" y="1904999"/>
            <a:ext cx="6202495" cy="4661053"/>
          </a:xfrm>
        </p:spPr>
        <p:txBody>
          <a:bodyPr>
            <a:normAutofit/>
          </a:bodyPr>
          <a:lstStyle/>
          <a:p>
            <a:r>
              <a:rPr lang="en-US" dirty="0"/>
              <a:t>Hardware (mostly sending)</a:t>
            </a:r>
          </a:p>
          <a:p>
            <a:pPr lvl="1"/>
            <a:r>
              <a:rPr lang="en-US" dirty="0"/>
              <a:t>Code Practice Oscillators</a:t>
            </a:r>
          </a:p>
          <a:p>
            <a:pPr lvl="1"/>
            <a:r>
              <a:rPr lang="en-US" dirty="0"/>
              <a:t>Decoders</a:t>
            </a:r>
          </a:p>
          <a:p>
            <a:pPr lvl="2"/>
            <a:r>
              <a:rPr lang="en-US" dirty="0"/>
              <a:t>Practice correct timing when learning to send with a straight key</a:t>
            </a:r>
          </a:p>
          <a:p>
            <a:pPr lvl="1"/>
            <a:r>
              <a:rPr lang="en-US" dirty="0"/>
              <a:t>Morserino-32 kit</a:t>
            </a:r>
          </a:p>
          <a:p>
            <a:pPr lvl="2"/>
            <a:r>
              <a:rPr lang="en-US" dirty="0"/>
              <a:t>CW Trainer, Echo Trainer, CW Decoder,</a:t>
            </a:r>
            <a:br>
              <a:rPr lang="en-US" dirty="0"/>
            </a:br>
            <a:r>
              <a:rPr lang="en-US" dirty="0"/>
              <a:t>CW Transceiver using LoRa or Internet</a:t>
            </a:r>
          </a:p>
          <a:p>
            <a:pPr lvl="2"/>
            <a:r>
              <a:rPr lang="en-US" sz="1800" dirty="0" err="1"/>
              <a:t>qsobot.online</a:t>
            </a:r>
            <a:endParaRPr lang="en-US" sz="1800" dirty="0"/>
          </a:p>
        </p:txBody>
      </p:sp>
      <p:pic>
        <p:nvPicPr>
          <p:cNvPr id="3074" name="Picture 2" descr="Issue #24: Cool Devices for Learning the Code - QRZ.com">
            <a:extLst>
              <a:ext uri="{FF2B5EF4-FFF2-40B4-BE49-F238E27FC236}">
                <a16:creationId xmlns:a16="http://schemas.microsoft.com/office/drawing/2014/main" id="{00C7D603-62F7-C32B-E37F-5C9E62A8B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r="19779"/>
          <a:stretch/>
        </p:blipFill>
        <p:spPr bwMode="auto">
          <a:xfrm>
            <a:off x="-1555" y="1731"/>
            <a:ext cx="4671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16031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A74D-AC71-C1D3-678C-6AA91064D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85FCE-5790-2983-11D5-D93CD9A96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here already knows morse code?</a:t>
            </a:r>
            <a:br>
              <a:rPr lang="en-US" dirty="0"/>
            </a:br>
            <a:endParaRPr lang="en-US" dirty="0"/>
          </a:p>
          <a:p>
            <a:r>
              <a:rPr lang="en-US" dirty="0"/>
              <a:t>Fastest speed?</a:t>
            </a:r>
            <a:br>
              <a:rPr lang="en-US" dirty="0"/>
            </a:br>
            <a:endParaRPr lang="en-US" dirty="0"/>
          </a:p>
          <a:p>
            <a:r>
              <a:rPr lang="en-US" dirty="0"/>
              <a:t>40 WPM?</a:t>
            </a:r>
          </a:p>
          <a:p>
            <a:endParaRPr lang="en-US" dirty="0"/>
          </a:p>
        </p:txBody>
      </p:sp>
      <p:pic>
        <p:nvPicPr>
          <p:cNvPr id="4" name="240109_40WPM.mp3">
            <a:hlinkClick r:id="" action="ppaction://media"/>
            <a:extLst>
              <a:ext uri="{FF2B5EF4-FFF2-40B4-BE49-F238E27FC236}">
                <a16:creationId xmlns:a16="http://schemas.microsoft.com/office/drawing/2014/main" id="{8386BD21-3152-C601-47E3-EA6CCAE82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3200" y="37050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3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1D84AD-8604-4343-A948-80F0D3C12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34A4D-C299-8B92-D799-418136D3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 dirty="0"/>
              <a:t>Sending: </a:t>
            </a:r>
            <a:br>
              <a:rPr lang="en-US" dirty="0"/>
            </a:br>
            <a:r>
              <a:rPr lang="en-US" dirty="0"/>
              <a:t>Key vs Paddles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085E8B-B8F4-4CA6-A58B-955E308A0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4F1F4-3EC5-05DE-E2CB-55AF89C7A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861744" cy="37592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When one uses a straight key, one must use precise timing since the code is produced by physical manipulation. A paddle is different from a straight key since the difference in timing between the “</a:t>
            </a:r>
            <a:r>
              <a:rPr lang="en-US" dirty="0" err="1"/>
              <a:t>dits</a:t>
            </a:r>
            <a:r>
              <a:rPr lang="en-US" dirty="0"/>
              <a:t>” and the “dashes” is built into the unit.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E64A1-3DF8-1FB7-B559-140771E1A8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13" r="13465" b="1"/>
          <a:stretch/>
        </p:blipFill>
        <p:spPr>
          <a:xfrm>
            <a:off x="6834767" y="640081"/>
            <a:ext cx="4738353" cy="3579380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CC2EFF45-08D9-428D-9095-04102023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0203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8A9F1-1974-EEE8-CEE3-C4D8FB57E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3281" y="640080"/>
            <a:ext cx="8095770" cy="5252773"/>
          </a:xfrm>
        </p:spPr>
        <p:txBody>
          <a:bodyPr>
            <a:normAutofit/>
          </a:bodyPr>
          <a:lstStyle/>
          <a:p>
            <a:pPr marL="308610" indent="-308610" defTabSz="411480">
              <a:spcBef>
                <a:spcPts val="900"/>
              </a:spcBef>
            </a:pPr>
            <a:r>
              <a:rPr lang="en-US" sz="216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Web</a:t>
            </a:r>
          </a:p>
          <a:p>
            <a:pPr marL="668655" lvl="1" indent="-257175" defTabSz="411480">
              <a:spcBef>
                <a:spcPts val="900"/>
              </a:spcBef>
            </a:pPr>
            <a:r>
              <a:rPr lang="en-US" sz="162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lcwo.net</a:t>
            </a:r>
            <a:endParaRPr lang="en-US" sz="162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668655" lvl="1" indent="-257175" defTabSz="411480">
              <a:spcBef>
                <a:spcPts val="900"/>
              </a:spcBef>
            </a:pPr>
            <a:r>
              <a:rPr lang="en-US" sz="162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longislandcwclub.org</a:t>
            </a:r>
            <a:endParaRPr lang="en-US" sz="162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668655" lvl="1" indent="-257175" defTabSz="411480">
              <a:spcBef>
                <a:spcPts val="900"/>
              </a:spcBef>
            </a:pPr>
            <a:r>
              <a:rPr lang="en-US" sz="162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morsecode.ninja</a:t>
            </a:r>
            <a:endParaRPr lang="en-US" sz="162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308610" indent="-308610" defTabSz="411480">
              <a:spcBef>
                <a:spcPts val="900"/>
              </a:spcBef>
            </a:pPr>
            <a:r>
              <a:rPr lang="en-US" sz="216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Mobile Apps</a:t>
            </a:r>
          </a:p>
          <a:p>
            <a:pPr marL="668655" lvl="1" indent="-257175" defTabSz="411480">
              <a:spcBef>
                <a:spcPts val="900"/>
              </a:spcBef>
            </a:pPr>
            <a:r>
              <a:rPr lang="en-US" sz="162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Ham Morse</a:t>
            </a:r>
          </a:p>
          <a:p>
            <a:pPr marL="668655" lvl="1" indent="-257175" defTabSz="411480">
              <a:spcBef>
                <a:spcPts val="900"/>
              </a:spcBef>
            </a:pPr>
            <a:r>
              <a:rPr lang="en-US" sz="162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Morse Toad</a:t>
            </a:r>
          </a:p>
          <a:p>
            <a:pPr marL="668655" lvl="1" indent="-257175" defTabSz="411480">
              <a:spcBef>
                <a:spcPts val="900"/>
              </a:spcBef>
            </a:pPr>
            <a:r>
              <a:rPr lang="en-US" sz="162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Morse Machine</a:t>
            </a:r>
          </a:p>
          <a:p>
            <a:pPr marL="668655" lvl="1" indent="-257175" defTabSz="411480">
              <a:spcBef>
                <a:spcPts val="900"/>
              </a:spcBef>
            </a:pPr>
            <a:r>
              <a:rPr lang="en-US" sz="162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Morse Mentor Pro</a:t>
            </a:r>
          </a:p>
          <a:p>
            <a:pPr marL="668655" lvl="1" indent="-257175" defTabSz="411480">
              <a:spcBef>
                <a:spcPts val="900"/>
              </a:spcBef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Morse Mania</a:t>
            </a:r>
            <a:endParaRPr lang="en-US" sz="162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308610" indent="-308610" defTabSz="411480">
              <a:spcBef>
                <a:spcPts val="900"/>
              </a:spcBef>
            </a:pPr>
            <a:r>
              <a:rPr lang="en-US" sz="216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Desktop Apps</a:t>
            </a:r>
          </a:p>
          <a:p>
            <a:pPr marL="668655" lvl="1" indent="-257175" defTabSz="411480">
              <a:spcBef>
                <a:spcPts val="900"/>
              </a:spcBef>
            </a:pPr>
            <a:r>
              <a:rPr lang="en-US" sz="162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CW Trainer by G4FON</a:t>
            </a:r>
          </a:p>
          <a:p>
            <a:pPr marL="411480" lvl="1" indent="0" defTabSz="411480">
              <a:spcBef>
                <a:spcPts val="900"/>
              </a:spcBef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348C2-E018-0FD6-B105-A5763F9DFF42}"/>
              </a:ext>
            </a:extLst>
          </p:cNvPr>
          <p:cNvSpPr txBox="1"/>
          <p:nvPr/>
        </p:nvSpPr>
        <p:spPr>
          <a:xfrm>
            <a:off x="7081165" y="2046929"/>
            <a:ext cx="3268417" cy="2240613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  <p:txBody>
          <a:bodyPr wrap="square" rtlCol="0">
            <a:spAutoFit/>
          </a:bodyPr>
          <a:lstStyle/>
          <a:p>
            <a:pPr defTabSz="411480">
              <a:spcAft>
                <a:spcPts val="600"/>
              </a:spcAft>
            </a:pPr>
            <a:r>
              <a:rPr lang="en-US" sz="16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apps will send real QSOs, current headlines, and let you upload your own content. </a:t>
            </a:r>
          </a:p>
          <a:p>
            <a:pPr defTabSz="411480">
              <a:spcAft>
                <a:spcPts val="600"/>
              </a:spcAft>
            </a:pPr>
            <a:endParaRPr lang="en-US" sz="162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11480">
              <a:spcAft>
                <a:spcPts val="600"/>
              </a:spcAft>
            </a:pPr>
            <a:r>
              <a:rPr lang="en-US" sz="16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can also simulate real listening conditions such as band noise.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ADB011-5191-5618-C9CA-A8FBEE769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38" y="1537252"/>
            <a:ext cx="1991140" cy="993914"/>
          </a:xfrm>
        </p:spPr>
        <p:txBody>
          <a:bodyPr>
            <a:normAutofit/>
          </a:bodyPr>
          <a:lstStyle/>
          <a:p>
            <a:r>
              <a:rPr lang="en-US" sz="5200" dirty="0"/>
              <a:t>Apps</a:t>
            </a:r>
          </a:p>
        </p:txBody>
      </p:sp>
    </p:spTree>
    <p:extLst>
      <p:ext uri="{BB962C8B-B14F-4D97-AF65-F5344CB8AC3E}">
        <p14:creationId xmlns:p14="http://schemas.microsoft.com/office/powerpoint/2010/main" val="175009260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CDA14-B8FD-671A-4B62-5ABD98E7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38" y="1537252"/>
            <a:ext cx="3374136" cy="993914"/>
          </a:xfrm>
        </p:spPr>
        <p:txBody>
          <a:bodyPr>
            <a:normAutofit/>
          </a:bodyPr>
          <a:lstStyle/>
          <a:p>
            <a:r>
              <a:rPr lang="en-US" sz="5200" dirty="0"/>
              <a:t>Tips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012E3D02-1E67-AA72-0081-EE3290E88F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852843"/>
              </p:ext>
            </p:extLst>
          </p:nvPr>
        </p:nvGraphicFramePr>
        <p:xfrm>
          <a:off x="2551043" y="620392"/>
          <a:ext cx="8805805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188953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14B08-7AA0-EAE8-6AB2-0587E8E0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D21CA-3BD0-13C9-1CFD-C428D40F3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one word sums up this presentation?</a:t>
            </a:r>
          </a:p>
        </p:txBody>
      </p:sp>
    </p:spTree>
    <p:extLst>
      <p:ext uri="{BB962C8B-B14F-4D97-AF65-F5344CB8AC3E}">
        <p14:creationId xmlns:p14="http://schemas.microsoft.com/office/powerpoint/2010/main" val="38067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14B08-7AA0-EAE8-6AB2-0587E8E0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D21CA-3BD0-13C9-1CFD-C428D40F3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one word sums up this presentation?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sz="6000" dirty="0"/>
            </a:br>
            <a:r>
              <a:rPr lang="en-US" sz="6000" dirty="0"/>
              <a:t>     PRACTICE</a:t>
            </a:r>
          </a:p>
        </p:txBody>
      </p:sp>
    </p:spTree>
    <p:extLst>
      <p:ext uri="{BB962C8B-B14F-4D97-AF65-F5344CB8AC3E}">
        <p14:creationId xmlns:p14="http://schemas.microsoft.com/office/powerpoint/2010/main" val="2094377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4EA7-AD92-67AA-018B-3598DB6E9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3ED0E-4DA1-0611-EB53-DE6FFFBB0EF3}"/>
              </a:ext>
            </a:extLst>
          </p:cNvPr>
          <p:cNvSpPr txBox="1"/>
          <p:nvPr/>
        </p:nvSpPr>
        <p:spPr>
          <a:xfrm>
            <a:off x="2592925" y="2505670"/>
            <a:ext cx="8715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ea typeface="Menlo" panose="020B0609030804020204" pitchFamily="49" charset="0"/>
                <a:cs typeface="Menlo" panose="020B0609030804020204" pitchFamily="49" charset="0"/>
              </a:rPr>
              <a:t>keithford.com</a:t>
            </a:r>
            <a:r>
              <a:rPr lang="en-US" sz="5400" b="1" dirty="0">
                <a:ea typeface="Menlo" panose="020B0609030804020204" pitchFamily="49" charset="0"/>
                <a:cs typeface="Menlo" panose="020B0609030804020204" pitchFamily="49" charset="0"/>
              </a:rPr>
              <a:t>/files</a:t>
            </a:r>
          </a:p>
        </p:txBody>
      </p:sp>
    </p:spTree>
    <p:extLst>
      <p:ext uri="{BB962C8B-B14F-4D97-AF65-F5344CB8AC3E}">
        <p14:creationId xmlns:p14="http://schemas.microsoft.com/office/powerpoint/2010/main" val="372697411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834AF-99C0-D7B7-60B6-A00BB6911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    Terminology</a:t>
            </a:r>
            <a:endParaRPr lang="en-US" i="1" dirty="0"/>
          </a:p>
        </p:txBody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86F2188C-9F94-77B1-CE26-C4A2E3EBF4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8584443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727916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E701-5C58-2F5E-6D4A-7E9C2C93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Me?  </a:t>
            </a:r>
            <a:r>
              <a:rPr lang="en-US" sz="4800" dirty="0"/>
              <a:t>😀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3E5E-27D5-B47B-ABAA-E4698BC28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1983 – learned 5wpm Morse code for Novice license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8121645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E701-5C58-2F5E-6D4A-7E9C2C93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Me? 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sz="4800" dirty="0">
                <a:sym typeface="Wingdings" pitchFamily="2" charset="2"/>
              </a:rPr>
              <a:t>😮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3E5E-27D5-B47B-ABAA-E4698BC28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1983 – learned 5wpm Morse code for Novice license</a:t>
            </a:r>
            <a:endParaRPr lang="en-US" sz="2400" dirty="0">
              <a:effectLst/>
            </a:endParaRPr>
          </a:p>
          <a:p>
            <a:r>
              <a:rPr lang="en-US" dirty="0"/>
              <a:t>1986 – starting learning Morse code again</a:t>
            </a:r>
          </a:p>
        </p:txBody>
      </p:sp>
    </p:spTree>
    <p:extLst>
      <p:ext uri="{BB962C8B-B14F-4D97-AF65-F5344CB8AC3E}">
        <p14:creationId xmlns:p14="http://schemas.microsoft.com/office/powerpoint/2010/main" val="236542476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E701-5C58-2F5E-6D4A-7E9C2C93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Me?  </a:t>
            </a:r>
            <a:r>
              <a:rPr lang="en-US" sz="4800" dirty="0"/>
              <a:t>☹️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3E5E-27D5-B47B-ABAA-E4698BC28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1983 – learned 5wpm Morse code for Novice license</a:t>
            </a:r>
            <a:endParaRPr lang="en-US" sz="2400" dirty="0">
              <a:effectLst/>
            </a:endParaRPr>
          </a:p>
          <a:p>
            <a:r>
              <a:rPr lang="en-US" dirty="0"/>
              <a:t>1986 – starting learning Morse code again</a:t>
            </a:r>
          </a:p>
          <a:p>
            <a:r>
              <a:rPr lang="en-US" dirty="0"/>
              <a:t>2001 – let my license expire</a:t>
            </a:r>
          </a:p>
        </p:txBody>
      </p:sp>
    </p:spTree>
    <p:extLst>
      <p:ext uri="{BB962C8B-B14F-4D97-AF65-F5344CB8AC3E}">
        <p14:creationId xmlns:p14="http://schemas.microsoft.com/office/powerpoint/2010/main" val="140236826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E701-5C58-2F5E-6D4A-7E9C2C93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Me?  </a:t>
            </a:r>
            <a:r>
              <a:rPr lang="en-US" sz="4800" dirty="0"/>
              <a:t>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3E5E-27D5-B47B-ABAA-E4698BC28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1983 – learned 5wpm Morse code for Novice license</a:t>
            </a:r>
            <a:endParaRPr lang="en-US" sz="2400" dirty="0">
              <a:effectLst/>
            </a:endParaRPr>
          </a:p>
          <a:p>
            <a:r>
              <a:rPr lang="en-US" dirty="0"/>
              <a:t>1986 – starting learning Morse code again</a:t>
            </a:r>
          </a:p>
          <a:p>
            <a:r>
              <a:rPr lang="en-US" dirty="0"/>
              <a:t>2001 – let my license expire</a:t>
            </a:r>
          </a:p>
          <a:p>
            <a:r>
              <a:rPr lang="en-US" dirty="0"/>
              <a:t>2020 – Covid Summer &gt;&gt; Technician, General, and Extra</a:t>
            </a:r>
          </a:p>
        </p:txBody>
      </p:sp>
    </p:spTree>
    <p:extLst>
      <p:ext uri="{BB962C8B-B14F-4D97-AF65-F5344CB8AC3E}">
        <p14:creationId xmlns:p14="http://schemas.microsoft.com/office/powerpoint/2010/main" val="23377989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E701-5C58-2F5E-6D4A-7E9C2C93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Me?  </a:t>
            </a:r>
            <a:r>
              <a:rPr lang="en-US" sz="4800" dirty="0"/>
              <a:t>🧐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3E5E-27D5-B47B-ABAA-E4698BC28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1983 – learned 5wpm Morse code for Novice license</a:t>
            </a:r>
            <a:endParaRPr lang="en-US" sz="2400" dirty="0">
              <a:effectLst/>
            </a:endParaRPr>
          </a:p>
          <a:p>
            <a:r>
              <a:rPr lang="en-US" dirty="0"/>
              <a:t>1986 – starting learning Morse code again</a:t>
            </a:r>
          </a:p>
          <a:p>
            <a:r>
              <a:rPr lang="en-US" dirty="0"/>
              <a:t>2001 – let my license expire</a:t>
            </a:r>
          </a:p>
          <a:p>
            <a:pPr rtl="0" eaLnBrk="1" latinLnBrk="0" hangingPunct="1"/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2020 – Covid Summer &gt;&gt; Technician, General, and Extra</a:t>
            </a:r>
            <a:endParaRPr lang="en-US" sz="2400" dirty="0">
              <a:effectLst/>
            </a:endParaRPr>
          </a:p>
          <a:p>
            <a:r>
              <a:rPr lang="en-US" dirty="0"/>
              <a:t>2021 – built Morserino-32 with Jerry (KF4BOE)</a:t>
            </a:r>
            <a:br>
              <a:rPr lang="en-US" dirty="0"/>
            </a:br>
            <a:r>
              <a:rPr lang="en-US" dirty="0"/>
              <a:t>		     began learning Morse code again</a:t>
            </a:r>
          </a:p>
        </p:txBody>
      </p:sp>
    </p:spTree>
    <p:extLst>
      <p:ext uri="{BB962C8B-B14F-4D97-AF65-F5344CB8AC3E}">
        <p14:creationId xmlns:p14="http://schemas.microsoft.com/office/powerpoint/2010/main" val="9715657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Wisp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{B678120F-6969-1C47-81FA-1CF0C04B8BE7}tf10001069</Template>
  <TotalTime>1782</TotalTime>
  <Words>1209</Words>
  <Application>Microsoft Macintosh PowerPoint</Application>
  <PresentationFormat>Widescreen</PresentationFormat>
  <Paragraphs>197</Paragraphs>
  <Slides>35</Slides>
  <Notes>31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Century Gothic</vt:lpstr>
      <vt:lpstr>Wingdings 3</vt:lpstr>
      <vt:lpstr>Wisp</vt:lpstr>
      <vt:lpstr>Beginning Morse Code</vt:lpstr>
      <vt:lpstr>Hello</vt:lpstr>
      <vt:lpstr>Challenge Question</vt:lpstr>
      <vt:lpstr>    Terminology</vt:lpstr>
      <vt:lpstr>Why Me?  😀</vt:lpstr>
      <vt:lpstr>Why Me?  😮</vt:lpstr>
      <vt:lpstr>Why Me?  ☹️</vt:lpstr>
      <vt:lpstr>Why Me?  😷</vt:lpstr>
      <vt:lpstr>Why Me?  🧐</vt:lpstr>
      <vt:lpstr>Why Me?  🤔</vt:lpstr>
      <vt:lpstr>Why Me?  🤪</vt:lpstr>
      <vt:lpstr>What is Morse Code?</vt:lpstr>
      <vt:lpstr>Challenge Question</vt:lpstr>
      <vt:lpstr>Hello</vt:lpstr>
      <vt:lpstr>Why Learn Morse Code</vt:lpstr>
      <vt:lpstr>Micro SOTA 850 mW 2.7 grams</vt:lpstr>
      <vt:lpstr>It’s Magic</vt:lpstr>
      <vt:lpstr>Challenge Question</vt:lpstr>
      <vt:lpstr>Challenge Question</vt:lpstr>
      <vt:lpstr>How NOT To Learn Morse Code</vt:lpstr>
      <vt:lpstr>How NOT To Learn Morse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Learn  Morse Code</vt:lpstr>
      <vt:lpstr>Methods</vt:lpstr>
      <vt:lpstr>Helpful Tools</vt:lpstr>
      <vt:lpstr>Sending:  Key vs Paddles</vt:lpstr>
      <vt:lpstr>Apps</vt:lpstr>
      <vt:lpstr>Tips</vt:lpstr>
      <vt:lpstr>Challenge Question</vt:lpstr>
      <vt:lpstr>Challenge Question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Beginning Morse Code</dc:title>
  <dc:creator>Keith Ford</dc:creator>
  <cp:lastModifiedBy>Carol Ford</cp:lastModifiedBy>
  <cp:revision>38</cp:revision>
  <dcterms:created xsi:type="dcterms:W3CDTF">2023-08-15T23:47:35Z</dcterms:created>
  <dcterms:modified xsi:type="dcterms:W3CDTF">2024-08-16T22:01:49Z</dcterms:modified>
</cp:coreProperties>
</file>